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20116800" cy="25511125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8035">
          <p15:clr>
            <a:srgbClr val="A4A3A4"/>
          </p15:clr>
        </p15:guide>
        <p15:guide id="2" pos="633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" d="100"/>
          <a:sy n="22" d="100"/>
        </p:scale>
        <p:origin x="2453" y="110"/>
      </p:cViewPr>
      <p:guideLst>
        <p:guide orient="horz" pos="8035"/>
        <p:guide pos="633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077385" y="685800"/>
            <a:ext cx="2703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a63840f31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8038" y="685800"/>
            <a:ext cx="27035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a63840f31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a1446a2b11_0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8038" y="685800"/>
            <a:ext cx="27035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a1446a2b11_0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ad84585b5a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8038" y="685800"/>
            <a:ext cx="27035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Google Shape;160;gad84585b5a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8038" y="685800"/>
            <a:ext cx="27035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a687a899ca_0_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8038" y="685800"/>
            <a:ext cx="27035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a687a899ca_0_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a687a899ca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8038" y="685800"/>
            <a:ext cx="27035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a687a899ca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a63840f318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8038" y="685800"/>
            <a:ext cx="27035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a63840f318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9f3421ca0e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8038" y="685800"/>
            <a:ext cx="27035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9f3421ca0e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9f3421ca0e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8038" y="685800"/>
            <a:ext cx="27035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9f3421ca0e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a1446a2b11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8038" y="685800"/>
            <a:ext cx="27035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a1446a2b11_0_5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a1446a2b11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78038" y="685800"/>
            <a:ext cx="2703512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a1446a2b11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685758" y="3693091"/>
            <a:ext cx="18745200" cy="10180800"/>
          </a:xfrm>
          <a:prstGeom prst="rect">
            <a:avLst/>
          </a:prstGeom>
        </p:spPr>
        <p:txBody>
          <a:bodyPr spcFirstLastPara="1" wrap="square" lIns="285250" tIns="285250" rIns="285250" bIns="2852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200"/>
              <a:buNone/>
              <a:defRPr sz="16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200"/>
              <a:buNone/>
              <a:defRPr sz="16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200"/>
              <a:buNone/>
              <a:defRPr sz="16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200"/>
              <a:buNone/>
              <a:defRPr sz="16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200"/>
              <a:buNone/>
              <a:defRPr sz="16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200"/>
              <a:buNone/>
              <a:defRPr sz="16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200"/>
              <a:buNone/>
              <a:defRPr sz="16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200"/>
              <a:buNone/>
              <a:defRPr sz="16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200"/>
              <a:buNone/>
              <a:defRPr sz="16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685740" y="14057254"/>
            <a:ext cx="18745200" cy="3931200"/>
          </a:xfrm>
          <a:prstGeom prst="rect">
            <a:avLst/>
          </a:prstGeom>
        </p:spPr>
        <p:txBody>
          <a:bodyPr spcFirstLastPara="1" wrap="square" lIns="285250" tIns="285250" rIns="285250" bIns="2852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700"/>
              <a:buNone/>
              <a:defRPr sz="87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8639407" y="23129546"/>
            <a:ext cx="1207200" cy="1952400"/>
          </a:xfrm>
          <a:prstGeom prst="rect">
            <a:avLst/>
          </a:prstGeom>
        </p:spPr>
        <p:txBody>
          <a:bodyPr spcFirstLastPara="1" wrap="square" lIns="285250" tIns="285250" rIns="285250" bIns="2852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685740" y="5486378"/>
            <a:ext cx="18745200" cy="9738900"/>
          </a:xfrm>
          <a:prstGeom prst="rect">
            <a:avLst/>
          </a:prstGeom>
        </p:spPr>
        <p:txBody>
          <a:bodyPr spcFirstLastPara="1" wrap="square" lIns="285250" tIns="285250" rIns="285250" bIns="2852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7400"/>
              <a:buNone/>
              <a:defRPr sz="37400"/>
            </a:lvl1pPr>
            <a:lvl2pPr lvl="1" algn="ctr">
              <a:spcBef>
                <a:spcPts val="0"/>
              </a:spcBef>
              <a:spcAft>
                <a:spcPts val="0"/>
              </a:spcAft>
              <a:buSzPts val="37400"/>
              <a:buNone/>
              <a:defRPr sz="37400"/>
            </a:lvl2pPr>
            <a:lvl3pPr lvl="2" algn="ctr">
              <a:spcBef>
                <a:spcPts val="0"/>
              </a:spcBef>
              <a:spcAft>
                <a:spcPts val="0"/>
              </a:spcAft>
              <a:buSzPts val="37400"/>
              <a:buNone/>
              <a:defRPr sz="37400"/>
            </a:lvl3pPr>
            <a:lvl4pPr lvl="3" algn="ctr">
              <a:spcBef>
                <a:spcPts val="0"/>
              </a:spcBef>
              <a:spcAft>
                <a:spcPts val="0"/>
              </a:spcAft>
              <a:buSzPts val="37400"/>
              <a:buNone/>
              <a:defRPr sz="37400"/>
            </a:lvl4pPr>
            <a:lvl5pPr lvl="4" algn="ctr">
              <a:spcBef>
                <a:spcPts val="0"/>
              </a:spcBef>
              <a:spcAft>
                <a:spcPts val="0"/>
              </a:spcAft>
              <a:buSzPts val="37400"/>
              <a:buNone/>
              <a:defRPr sz="37400"/>
            </a:lvl5pPr>
            <a:lvl6pPr lvl="5" algn="ctr">
              <a:spcBef>
                <a:spcPts val="0"/>
              </a:spcBef>
              <a:spcAft>
                <a:spcPts val="0"/>
              </a:spcAft>
              <a:buSzPts val="37400"/>
              <a:buNone/>
              <a:defRPr sz="37400"/>
            </a:lvl6pPr>
            <a:lvl7pPr lvl="6" algn="ctr">
              <a:spcBef>
                <a:spcPts val="0"/>
              </a:spcBef>
              <a:spcAft>
                <a:spcPts val="0"/>
              </a:spcAft>
              <a:buSzPts val="37400"/>
              <a:buNone/>
              <a:defRPr sz="37400"/>
            </a:lvl7pPr>
            <a:lvl8pPr lvl="7" algn="ctr">
              <a:spcBef>
                <a:spcPts val="0"/>
              </a:spcBef>
              <a:spcAft>
                <a:spcPts val="0"/>
              </a:spcAft>
              <a:buSzPts val="37400"/>
              <a:buNone/>
              <a:defRPr sz="37400"/>
            </a:lvl8pPr>
            <a:lvl9pPr lvl="8" algn="ctr">
              <a:spcBef>
                <a:spcPts val="0"/>
              </a:spcBef>
              <a:spcAft>
                <a:spcPts val="0"/>
              </a:spcAft>
              <a:buSzPts val="37400"/>
              <a:buNone/>
              <a:defRPr sz="374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685740" y="15635030"/>
            <a:ext cx="18745200" cy="6452100"/>
          </a:xfrm>
          <a:prstGeom prst="rect">
            <a:avLst/>
          </a:prstGeom>
        </p:spPr>
        <p:txBody>
          <a:bodyPr spcFirstLastPara="1" wrap="square" lIns="285250" tIns="285250" rIns="285250" bIns="285250" anchor="t" anchorCtr="0">
            <a:noAutofit/>
          </a:bodyPr>
          <a:lstStyle>
            <a:lvl1pPr marL="457200" lvl="0" indent="-584200" algn="ctr">
              <a:spcBef>
                <a:spcPts val="0"/>
              </a:spcBef>
              <a:spcAft>
                <a:spcPts val="0"/>
              </a:spcAft>
              <a:buSzPts val="5600"/>
              <a:buChar char="●"/>
              <a:defRPr/>
            </a:lvl1pPr>
            <a:lvl2pPr marL="914400" lvl="1" indent="-508000" algn="ctr">
              <a:spcBef>
                <a:spcPts val="500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 algn="ctr">
              <a:spcBef>
                <a:spcPts val="500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 algn="ctr">
              <a:spcBef>
                <a:spcPts val="500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 algn="ctr">
              <a:spcBef>
                <a:spcPts val="500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 algn="ctr">
              <a:spcBef>
                <a:spcPts val="500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 algn="ctr">
              <a:spcBef>
                <a:spcPts val="500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 algn="ctr">
              <a:spcBef>
                <a:spcPts val="500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 algn="ctr">
              <a:spcBef>
                <a:spcPts val="5000"/>
              </a:spcBef>
              <a:spcAft>
                <a:spcPts val="500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8639407" y="23129546"/>
            <a:ext cx="1207200" cy="1952400"/>
          </a:xfrm>
          <a:prstGeom prst="rect">
            <a:avLst/>
          </a:prstGeom>
        </p:spPr>
        <p:txBody>
          <a:bodyPr spcFirstLastPara="1" wrap="square" lIns="285250" tIns="285250" rIns="285250" bIns="2852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8639407" y="23129546"/>
            <a:ext cx="1207200" cy="1952400"/>
          </a:xfrm>
          <a:prstGeom prst="rect">
            <a:avLst/>
          </a:prstGeom>
        </p:spPr>
        <p:txBody>
          <a:bodyPr spcFirstLastPara="1" wrap="square" lIns="285250" tIns="285250" rIns="285250" bIns="2852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685740" y="10668212"/>
            <a:ext cx="18745200" cy="4175400"/>
          </a:xfrm>
          <a:prstGeom prst="rect">
            <a:avLst/>
          </a:prstGeom>
        </p:spPr>
        <p:txBody>
          <a:bodyPr spcFirstLastPara="1" wrap="square" lIns="285250" tIns="285250" rIns="285250" bIns="28525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1200"/>
              <a:buNone/>
              <a:defRPr sz="112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8639407" y="23129546"/>
            <a:ext cx="1207200" cy="1952400"/>
          </a:xfrm>
          <a:prstGeom prst="rect">
            <a:avLst/>
          </a:prstGeom>
        </p:spPr>
        <p:txBody>
          <a:bodyPr spcFirstLastPara="1" wrap="square" lIns="285250" tIns="285250" rIns="285250" bIns="2852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685740" y="2207323"/>
            <a:ext cx="18745200" cy="2840700"/>
          </a:xfrm>
          <a:prstGeom prst="rect">
            <a:avLst/>
          </a:prstGeom>
        </p:spPr>
        <p:txBody>
          <a:bodyPr spcFirstLastPara="1" wrap="square" lIns="285250" tIns="285250" rIns="285250" bIns="2852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685740" y="5716274"/>
            <a:ext cx="18745200" cy="16945200"/>
          </a:xfrm>
          <a:prstGeom prst="rect">
            <a:avLst/>
          </a:prstGeom>
        </p:spPr>
        <p:txBody>
          <a:bodyPr spcFirstLastPara="1" wrap="square" lIns="285250" tIns="285250" rIns="285250" bIns="285250" anchor="t" anchorCtr="0">
            <a:noAutofit/>
          </a:bodyPr>
          <a:lstStyle>
            <a:lvl1pPr marL="457200" lvl="0" indent="-584200">
              <a:spcBef>
                <a:spcPts val="0"/>
              </a:spcBef>
              <a:spcAft>
                <a:spcPts val="0"/>
              </a:spcAft>
              <a:buSzPts val="5600"/>
              <a:buChar char="●"/>
              <a:defRPr/>
            </a:lvl1pPr>
            <a:lvl2pPr marL="914400" lvl="1" indent="-508000">
              <a:spcBef>
                <a:spcPts val="500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>
              <a:spcBef>
                <a:spcPts val="500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>
              <a:spcBef>
                <a:spcPts val="500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>
              <a:spcBef>
                <a:spcPts val="500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>
              <a:spcBef>
                <a:spcPts val="500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>
              <a:spcBef>
                <a:spcPts val="500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>
              <a:spcBef>
                <a:spcPts val="500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>
              <a:spcBef>
                <a:spcPts val="5000"/>
              </a:spcBef>
              <a:spcAft>
                <a:spcPts val="500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8639407" y="23129546"/>
            <a:ext cx="1207200" cy="1952400"/>
          </a:xfrm>
          <a:prstGeom prst="rect">
            <a:avLst/>
          </a:prstGeom>
        </p:spPr>
        <p:txBody>
          <a:bodyPr spcFirstLastPara="1" wrap="square" lIns="285250" tIns="285250" rIns="285250" bIns="2852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685740" y="2207323"/>
            <a:ext cx="18745200" cy="2840700"/>
          </a:xfrm>
          <a:prstGeom prst="rect">
            <a:avLst/>
          </a:prstGeom>
        </p:spPr>
        <p:txBody>
          <a:bodyPr spcFirstLastPara="1" wrap="square" lIns="285250" tIns="285250" rIns="285250" bIns="2852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685740" y="5716274"/>
            <a:ext cx="8799900" cy="16945200"/>
          </a:xfrm>
          <a:prstGeom prst="rect">
            <a:avLst/>
          </a:prstGeom>
        </p:spPr>
        <p:txBody>
          <a:bodyPr spcFirstLastPara="1" wrap="square" lIns="285250" tIns="285250" rIns="285250" bIns="285250" anchor="t" anchorCtr="0">
            <a:noAutofit/>
          </a:bodyPr>
          <a:lstStyle>
            <a:lvl1pPr marL="457200" lvl="0" indent="-508000">
              <a:spcBef>
                <a:spcPts val="0"/>
              </a:spcBef>
              <a:spcAft>
                <a:spcPts val="0"/>
              </a:spcAft>
              <a:buSzPts val="4400"/>
              <a:buChar char="●"/>
              <a:defRPr sz="4400"/>
            </a:lvl1pPr>
            <a:lvl2pPr marL="914400" lvl="1" indent="-463550">
              <a:spcBef>
                <a:spcPts val="5000"/>
              </a:spcBef>
              <a:spcAft>
                <a:spcPts val="0"/>
              </a:spcAft>
              <a:buSzPts val="3700"/>
              <a:buChar char="○"/>
              <a:defRPr sz="3700"/>
            </a:lvl2pPr>
            <a:lvl3pPr marL="1371600" lvl="2" indent="-463550">
              <a:spcBef>
                <a:spcPts val="5000"/>
              </a:spcBef>
              <a:spcAft>
                <a:spcPts val="0"/>
              </a:spcAft>
              <a:buSzPts val="3700"/>
              <a:buChar char="■"/>
              <a:defRPr sz="3700"/>
            </a:lvl3pPr>
            <a:lvl4pPr marL="1828800" lvl="3" indent="-463550">
              <a:spcBef>
                <a:spcPts val="5000"/>
              </a:spcBef>
              <a:spcAft>
                <a:spcPts val="0"/>
              </a:spcAft>
              <a:buSzPts val="3700"/>
              <a:buChar char="●"/>
              <a:defRPr sz="3700"/>
            </a:lvl4pPr>
            <a:lvl5pPr marL="2286000" lvl="4" indent="-463550">
              <a:spcBef>
                <a:spcPts val="5000"/>
              </a:spcBef>
              <a:spcAft>
                <a:spcPts val="0"/>
              </a:spcAft>
              <a:buSzPts val="3700"/>
              <a:buChar char="○"/>
              <a:defRPr sz="3700"/>
            </a:lvl5pPr>
            <a:lvl6pPr marL="2743200" lvl="5" indent="-463550">
              <a:spcBef>
                <a:spcPts val="5000"/>
              </a:spcBef>
              <a:spcAft>
                <a:spcPts val="0"/>
              </a:spcAft>
              <a:buSzPts val="3700"/>
              <a:buChar char="■"/>
              <a:defRPr sz="3700"/>
            </a:lvl6pPr>
            <a:lvl7pPr marL="3200400" lvl="6" indent="-463550">
              <a:spcBef>
                <a:spcPts val="5000"/>
              </a:spcBef>
              <a:spcAft>
                <a:spcPts val="0"/>
              </a:spcAft>
              <a:buSzPts val="3700"/>
              <a:buChar char="●"/>
              <a:defRPr sz="3700"/>
            </a:lvl7pPr>
            <a:lvl8pPr marL="3657600" lvl="7" indent="-463550">
              <a:spcBef>
                <a:spcPts val="5000"/>
              </a:spcBef>
              <a:spcAft>
                <a:spcPts val="0"/>
              </a:spcAft>
              <a:buSzPts val="3700"/>
              <a:buChar char="○"/>
              <a:defRPr sz="3700"/>
            </a:lvl8pPr>
            <a:lvl9pPr marL="4114800" lvl="8" indent="-463550">
              <a:spcBef>
                <a:spcPts val="5000"/>
              </a:spcBef>
              <a:spcAft>
                <a:spcPts val="5000"/>
              </a:spcAft>
              <a:buSzPts val="3700"/>
              <a:buChar char="■"/>
              <a:defRPr sz="37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10631280" y="5716274"/>
            <a:ext cx="8799900" cy="16945200"/>
          </a:xfrm>
          <a:prstGeom prst="rect">
            <a:avLst/>
          </a:prstGeom>
        </p:spPr>
        <p:txBody>
          <a:bodyPr spcFirstLastPara="1" wrap="square" lIns="285250" tIns="285250" rIns="285250" bIns="285250" anchor="t" anchorCtr="0">
            <a:noAutofit/>
          </a:bodyPr>
          <a:lstStyle>
            <a:lvl1pPr marL="457200" lvl="0" indent="-508000">
              <a:spcBef>
                <a:spcPts val="0"/>
              </a:spcBef>
              <a:spcAft>
                <a:spcPts val="0"/>
              </a:spcAft>
              <a:buSzPts val="4400"/>
              <a:buChar char="●"/>
              <a:defRPr sz="4400"/>
            </a:lvl1pPr>
            <a:lvl2pPr marL="914400" lvl="1" indent="-463550">
              <a:spcBef>
                <a:spcPts val="5000"/>
              </a:spcBef>
              <a:spcAft>
                <a:spcPts val="0"/>
              </a:spcAft>
              <a:buSzPts val="3700"/>
              <a:buChar char="○"/>
              <a:defRPr sz="3700"/>
            </a:lvl2pPr>
            <a:lvl3pPr marL="1371600" lvl="2" indent="-463550">
              <a:spcBef>
                <a:spcPts val="5000"/>
              </a:spcBef>
              <a:spcAft>
                <a:spcPts val="0"/>
              </a:spcAft>
              <a:buSzPts val="3700"/>
              <a:buChar char="■"/>
              <a:defRPr sz="3700"/>
            </a:lvl3pPr>
            <a:lvl4pPr marL="1828800" lvl="3" indent="-463550">
              <a:spcBef>
                <a:spcPts val="5000"/>
              </a:spcBef>
              <a:spcAft>
                <a:spcPts val="0"/>
              </a:spcAft>
              <a:buSzPts val="3700"/>
              <a:buChar char="●"/>
              <a:defRPr sz="3700"/>
            </a:lvl4pPr>
            <a:lvl5pPr marL="2286000" lvl="4" indent="-463550">
              <a:spcBef>
                <a:spcPts val="5000"/>
              </a:spcBef>
              <a:spcAft>
                <a:spcPts val="0"/>
              </a:spcAft>
              <a:buSzPts val="3700"/>
              <a:buChar char="○"/>
              <a:defRPr sz="3700"/>
            </a:lvl5pPr>
            <a:lvl6pPr marL="2743200" lvl="5" indent="-463550">
              <a:spcBef>
                <a:spcPts val="5000"/>
              </a:spcBef>
              <a:spcAft>
                <a:spcPts val="0"/>
              </a:spcAft>
              <a:buSzPts val="3700"/>
              <a:buChar char="■"/>
              <a:defRPr sz="3700"/>
            </a:lvl6pPr>
            <a:lvl7pPr marL="3200400" lvl="6" indent="-463550">
              <a:spcBef>
                <a:spcPts val="5000"/>
              </a:spcBef>
              <a:spcAft>
                <a:spcPts val="0"/>
              </a:spcAft>
              <a:buSzPts val="3700"/>
              <a:buChar char="●"/>
              <a:defRPr sz="3700"/>
            </a:lvl7pPr>
            <a:lvl8pPr marL="3657600" lvl="7" indent="-463550">
              <a:spcBef>
                <a:spcPts val="5000"/>
              </a:spcBef>
              <a:spcAft>
                <a:spcPts val="0"/>
              </a:spcAft>
              <a:buSzPts val="3700"/>
              <a:buChar char="○"/>
              <a:defRPr sz="3700"/>
            </a:lvl8pPr>
            <a:lvl9pPr marL="4114800" lvl="8" indent="-463550">
              <a:spcBef>
                <a:spcPts val="5000"/>
              </a:spcBef>
              <a:spcAft>
                <a:spcPts val="5000"/>
              </a:spcAft>
              <a:buSzPts val="3700"/>
              <a:buChar char="■"/>
              <a:defRPr sz="37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8639407" y="23129546"/>
            <a:ext cx="1207200" cy="1952400"/>
          </a:xfrm>
          <a:prstGeom prst="rect">
            <a:avLst/>
          </a:prstGeom>
        </p:spPr>
        <p:txBody>
          <a:bodyPr spcFirstLastPara="1" wrap="square" lIns="285250" tIns="285250" rIns="285250" bIns="2852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685740" y="2207323"/>
            <a:ext cx="18745200" cy="2840700"/>
          </a:xfrm>
          <a:prstGeom prst="rect">
            <a:avLst/>
          </a:prstGeom>
        </p:spPr>
        <p:txBody>
          <a:bodyPr spcFirstLastPara="1" wrap="square" lIns="285250" tIns="285250" rIns="285250" bIns="2852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87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8639407" y="23129546"/>
            <a:ext cx="1207200" cy="1952400"/>
          </a:xfrm>
          <a:prstGeom prst="rect">
            <a:avLst/>
          </a:prstGeom>
        </p:spPr>
        <p:txBody>
          <a:bodyPr spcFirstLastPara="1" wrap="square" lIns="285250" tIns="285250" rIns="285250" bIns="2852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685740" y="2755775"/>
            <a:ext cx="6177600" cy="3748200"/>
          </a:xfrm>
          <a:prstGeom prst="rect">
            <a:avLst/>
          </a:prstGeom>
        </p:spPr>
        <p:txBody>
          <a:bodyPr spcFirstLastPara="1" wrap="square" lIns="285250" tIns="285250" rIns="285250" bIns="28525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2pPr>
            <a:lvl3pPr lvl="2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3pPr>
            <a:lvl4pPr lvl="3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4pPr>
            <a:lvl5pPr lvl="4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5pPr>
            <a:lvl6pPr lvl="5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6pPr>
            <a:lvl7pPr lvl="6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7pPr>
            <a:lvl8pPr lvl="7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8pPr>
            <a:lvl9pPr lvl="8"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685740" y="6892413"/>
            <a:ext cx="6177600" cy="15769800"/>
          </a:xfrm>
          <a:prstGeom prst="rect">
            <a:avLst/>
          </a:prstGeom>
        </p:spPr>
        <p:txBody>
          <a:bodyPr spcFirstLastPara="1" wrap="square" lIns="285250" tIns="285250" rIns="285250" bIns="285250" anchor="t" anchorCtr="0">
            <a:noAutofit/>
          </a:bodyPr>
          <a:lstStyle>
            <a:lvl1pPr marL="457200" lvl="0" indent="-463550">
              <a:spcBef>
                <a:spcPts val="0"/>
              </a:spcBef>
              <a:spcAft>
                <a:spcPts val="0"/>
              </a:spcAft>
              <a:buSzPts val="3700"/>
              <a:buChar char="●"/>
              <a:defRPr sz="3700"/>
            </a:lvl1pPr>
            <a:lvl2pPr marL="914400" lvl="1" indent="-463550">
              <a:spcBef>
                <a:spcPts val="5000"/>
              </a:spcBef>
              <a:spcAft>
                <a:spcPts val="0"/>
              </a:spcAft>
              <a:buSzPts val="3700"/>
              <a:buChar char="○"/>
              <a:defRPr sz="3700"/>
            </a:lvl2pPr>
            <a:lvl3pPr marL="1371600" lvl="2" indent="-463550">
              <a:spcBef>
                <a:spcPts val="5000"/>
              </a:spcBef>
              <a:spcAft>
                <a:spcPts val="0"/>
              </a:spcAft>
              <a:buSzPts val="3700"/>
              <a:buChar char="■"/>
              <a:defRPr sz="3700"/>
            </a:lvl3pPr>
            <a:lvl4pPr marL="1828800" lvl="3" indent="-463550">
              <a:spcBef>
                <a:spcPts val="5000"/>
              </a:spcBef>
              <a:spcAft>
                <a:spcPts val="0"/>
              </a:spcAft>
              <a:buSzPts val="3700"/>
              <a:buChar char="●"/>
              <a:defRPr sz="3700"/>
            </a:lvl4pPr>
            <a:lvl5pPr marL="2286000" lvl="4" indent="-463550">
              <a:spcBef>
                <a:spcPts val="5000"/>
              </a:spcBef>
              <a:spcAft>
                <a:spcPts val="0"/>
              </a:spcAft>
              <a:buSzPts val="3700"/>
              <a:buChar char="○"/>
              <a:defRPr sz="3700"/>
            </a:lvl5pPr>
            <a:lvl6pPr marL="2743200" lvl="5" indent="-463550">
              <a:spcBef>
                <a:spcPts val="5000"/>
              </a:spcBef>
              <a:spcAft>
                <a:spcPts val="0"/>
              </a:spcAft>
              <a:buSzPts val="3700"/>
              <a:buChar char="■"/>
              <a:defRPr sz="3700"/>
            </a:lvl6pPr>
            <a:lvl7pPr marL="3200400" lvl="6" indent="-463550">
              <a:spcBef>
                <a:spcPts val="5000"/>
              </a:spcBef>
              <a:spcAft>
                <a:spcPts val="0"/>
              </a:spcAft>
              <a:buSzPts val="3700"/>
              <a:buChar char="●"/>
              <a:defRPr sz="3700"/>
            </a:lvl7pPr>
            <a:lvl8pPr marL="3657600" lvl="7" indent="-463550">
              <a:spcBef>
                <a:spcPts val="5000"/>
              </a:spcBef>
              <a:spcAft>
                <a:spcPts val="0"/>
              </a:spcAft>
              <a:buSzPts val="3700"/>
              <a:buChar char="○"/>
              <a:defRPr sz="3700"/>
            </a:lvl8pPr>
            <a:lvl9pPr marL="4114800" lvl="8" indent="-463550">
              <a:spcBef>
                <a:spcPts val="5000"/>
              </a:spcBef>
              <a:spcAft>
                <a:spcPts val="5000"/>
              </a:spcAft>
              <a:buSzPts val="3700"/>
              <a:buChar char="■"/>
              <a:defRPr sz="37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8639407" y="23129546"/>
            <a:ext cx="1207200" cy="1952400"/>
          </a:xfrm>
          <a:prstGeom prst="rect">
            <a:avLst/>
          </a:prstGeom>
        </p:spPr>
        <p:txBody>
          <a:bodyPr spcFirstLastPara="1" wrap="square" lIns="285250" tIns="285250" rIns="285250" bIns="2852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1078550" y="2232743"/>
            <a:ext cx="14009100" cy="20290500"/>
          </a:xfrm>
          <a:prstGeom prst="rect">
            <a:avLst/>
          </a:prstGeom>
        </p:spPr>
        <p:txBody>
          <a:bodyPr spcFirstLastPara="1" wrap="square" lIns="285250" tIns="285250" rIns="285250" bIns="28525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1pPr>
            <a:lvl2pPr lvl="1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2pPr>
            <a:lvl3pPr lvl="2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3pPr>
            <a:lvl4pPr lvl="3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4pPr>
            <a:lvl5pPr lvl="4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5pPr>
            <a:lvl6pPr lvl="5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6pPr>
            <a:lvl7pPr lvl="6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7pPr>
            <a:lvl8pPr lvl="7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8pPr>
            <a:lvl9pPr lvl="8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8639407" y="23129546"/>
            <a:ext cx="1207200" cy="1952400"/>
          </a:xfrm>
          <a:prstGeom prst="rect">
            <a:avLst/>
          </a:prstGeom>
        </p:spPr>
        <p:txBody>
          <a:bodyPr spcFirstLastPara="1" wrap="square" lIns="285250" tIns="285250" rIns="285250" bIns="2852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0058400" y="-620"/>
            <a:ext cx="10058400" cy="255117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285250" tIns="285250" rIns="285250" bIns="2852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584100" y="6116546"/>
            <a:ext cx="8899500" cy="7352100"/>
          </a:xfrm>
          <a:prstGeom prst="rect">
            <a:avLst/>
          </a:prstGeom>
        </p:spPr>
        <p:txBody>
          <a:bodyPr spcFirstLastPara="1" wrap="square" lIns="285250" tIns="285250" rIns="285250" bIns="285250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1pPr>
            <a:lvl2pPr lvl="1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2pPr>
            <a:lvl3pPr lvl="2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3pPr>
            <a:lvl4pPr lvl="3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4pPr>
            <a:lvl5pPr lvl="4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5pPr>
            <a:lvl6pPr lvl="5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6pPr>
            <a:lvl7pPr lvl="6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7pPr>
            <a:lvl8pPr lvl="7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8pPr>
            <a:lvl9pPr lvl="8" algn="ctr">
              <a:spcBef>
                <a:spcPts val="0"/>
              </a:spcBef>
              <a:spcAft>
                <a:spcPts val="0"/>
              </a:spcAft>
              <a:buSzPts val="13100"/>
              <a:buNone/>
              <a:defRPr sz="131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584100" y="13903247"/>
            <a:ext cx="8899500" cy="6126000"/>
          </a:xfrm>
          <a:prstGeom prst="rect">
            <a:avLst/>
          </a:prstGeom>
        </p:spPr>
        <p:txBody>
          <a:bodyPr spcFirstLastPara="1" wrap="square" lIns="285250" tIns="285250" rIns="285250" bIns="285250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0866900" y="3591411"/>
            <a:ext cx="8441400" cy="18327600"/>
          </a:xfrm>
          <a:prstGeom prst="rect">
            <a:avLst/>
          </a:prstGeom>
        </p:spPr>
        <p:txBody>
          <a:bodyPr spcFirstLastPara="1" wrap="square" lIns="285250" tIns="285250" rIns="285250" bIns="285250" anchor="ctr" anchorCtr="0">
            <a:noAutofit/>
          </a:bodyPr>
          <a:lstStyle>
            <a:lvl1pPr marL="457200" lvl="0" indent="-584200">
              <a:spcBef>
                <a:spcPts val="0"/>
              </a:spcBef>
              <a:spcAft>
                <a:spcPts val="0"/>
              </a:spcAft>
              <a:buSzPts val="5600"/>
              <a:buChar char="●"/>
              <a:defRPr/>
            </a:lvl1pPr>
            <a:lvl2pPr marL="914400" lvl="1" indent="-508000">
              <a:spcBef>
                <a:spcPts val="5000"/>
              </a:spcBef>
              <a:spcAft>
                <a:spcPts val="0"/>
              </a:spcAft>
              <a:buSzPts val="4400"/>
              <a:buChar char="○"/>
              <a:defRPr/>
            </a:lvl2pPr>
            <a:lvl3pPr marL="1371600" lvl="2" indent="-508000">
              <a:spcBef>
                <a:spcPts val="5000"/>
              </a:spcBef>
              <a:spcAft>
                <a:spcPts val="0"/>
              </a:spcAft>
              <a:buSzPts val="4400"/>
              <a:buChar char="■"/>
              <a:defRPr/>
            </a:lvl3pPr>
            <a:lvl4pPr marL="1828800" lvl="3" indent="-508000">
              <a:spcBef>
                <a:spcPts val="5000"/>
              </a:spcBef>
              <a:spcAft>
                <a:spcPts val="0"/>
              </a:spcAft>
              <a:buSzPts val="4400"/>
              <a:buChar char="●"/>
              <a:defRPr/>
            </a:lvl4pPr>
            <a:lvl5pPr marL="2286000" lvl="4" indent="-508000">
              <a:spcBef>
                <a:spcPts val="5000"/>
              </a:spcBef>
              <a:spcAft>
                <a:spcPts val="0"/>
              </a:spcAft>
              <a:buSzPts val="4400"/>
              <a:buChar char="○"/>
              <a:defRPr/>
            </a:lvl5pPr>
            <a:lvl6pPr marL="2743200" lvl="5" indent="-508000">
              <a:spcBef>
                <a:spcPts val="5000"/>
              </a:spcBef>
              <a:spcAft>
                <a:spcPts val="0"/>
              </a:spcAft>
              <a:buSzPts val="4400"/>
              <a:buChar char="■"/>
              <a:defRPr/>
            </a:lvl6pPr>
            <a:lvl7pPr marL="3200400" lvl="6" indent="-508000">
              <a:spcBef>
                <a:spcPts val="5000"/>
              </a:spcBef>
              <a:spcAft>
                <a:spcPts val="0"/>
              </a:spcAft>
              <a:buSzPts val="4400"/>
              <a:buChar char="●"/>
              <a:defRPr/>
            </a:lvl7pPr>
            <a:lvl8pPr marL="3657600" lvl="7" indent="-508000">
              <a:spcBef>
                <a:spcPts val="5000"/>
              </a:spcBef>
              <a:spcAft>
                <a:spcPts val="0"/>
              </a:spcAft>
              <a:buSzPts val="4400"/>
              <a:buChar char="○"/>
              <a:defRPr/>
            </a:lvl8pPr>
            <a:lvl9pPr marL="4114800" lvl="8" indent="-508000">
              <a:spcBef>
                <a:spcPts val="5000"/>
              </a:spcBef>
              <a:spcAft>
                <a:spcPts val="5000"/>
              </a:spcAft>
              <a:buSzPts val="4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8639407" y="23129546"/>
            <a:ext cx="1207200" cy="1952400"/>
          </a:xfrm>
          <a:prstGeom prst="rect">
            <a:avLst/>
          </a:prstGeom>
        </p:spPr>
        <p:txBody>
          <a:bodyPr spcFirstLastPara="1" wrap="square" lIns="285250" tIns="285250" rIns="285250" bIns="2852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685740" y="20983644"/>
            <a:ext cx="13197300" cy="3001200"/>
          </a:xfrm>
          <a:prstGeom prst="rect">
            <a:avLst/>
          </a:prstGeom>
        </p:spPr>
        <p:txBody>
          <a:bodyPr spcFirstLastPara="1" wrap="square" lIns="285250" tIns="285250" rIns="285250" bIns="285250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8639407" y="23129546"/>
            <a:ext cx="1207200" cy="1952400"/>
          </a:xfrm>
          <a:prstGeom prst="rect">
            <a:avLst/>
          </a:prstGeom>
        </p:spPr>
        <p:txBody>
          <a:bodyPr spcFirstLastPara="1" wrap="square" lIns="285250" tIns="285250" rIns="285250" bIns="28525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85740" y="2207323"/>
            <a:ext cx="18745200" cy="28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250" tIns="285250" rIns="285250" bIns="28525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700"/>
              <a:buNone/>
              <a:defRPr sz="8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700"/>
              <a:buNone/>
              <a:defRPr sz="8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700"/>
              <a:buNone/>
              <a:defRPr sz="8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700"/>
              <a:buNone/>
              <a:defRPr sz="8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700"/>
              <a:buNone/>
              <a:defRPr sz="8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700"/>
              <a:buNone/>
              <a:defRPr sz="8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700"/>
              <a:buNone/>
              <a:defRPr sz="8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700"/>
              <a:buNone/>
              <a:defRPr sz="8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700"/>
              <a:buNone/>
              <a:defRPr sz="8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85740" y="5716274"/>
            <a:ext cx="18745200" cy="169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250" tIns="285250" rIns="285250" bIns="285250" anchor="t" anchorCtr="0">
            <a:noAutofit/>
          </a:bodyPr>
          <a:lstStyle>
            <a:lvl1pPr marL="457200" lvl="0" indent="-584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600"/>
              <a:buChar char="●"/>
              <a:defRPr sz="5600">
                <a:solidFill>
                  <a:schemeClr val="dk2"/>
                </a:solidFill>
              </a:defRPr>
            </a:lvl1pPr>
            <a:lvl2pPr marL="914400" lvl="1" indent="-508000">
              <a:lnSpc>
                <a:spcPct val="115000"/>
              </a:lnSpc>
              <a:spcBef>
                <a:spcPts val="5000"/>
              </a:spcBef>
              <a:spcAft>
                <a:spcPts val="0"/>
              </a:spcAft>
              <a:buClr>
                <a:schemeClr val="dk2"/>
              </a:buClr>
              <a:buSzPts val="4400"/>
              <a:buChar char="○"/>
              <a:defRPr sz="4400">
                <a:solidFill>
                  <a:schemeClr val="dk2"/>
                </a:solidFill>
              </a:defRPr>
            </a:lvl2pPr>
            <a:lvl3pPr marL="1371600" lvl="2" indent="-508000">
              <a:lnSpc>
                <a:spcPct val="115000"/>
              </a:lnSpc>
              <a:spcBef>
                <a:spcPts val="5000"/>
              </a:spcBef>
              <a:spcAft>
                <a:spcPts val="0"/>
              </a:spcAft>
              <a:buClr>
                <a:schemeClr val="dk2"/>
              </a:buClr>
              <a:buSzPts val="4400"/>
              <a:buChar char="■"/>
              <a:defRPr sz="4400">
                <a:solidFill>
                  <a:schemeClr val="dk2"/>
                </a:solidFill>
              </a:defRPr>
            </a:lvl3pPr>
            <a:lvl4pPr marL="1828800" lvl="3" indent="-508000">
              <a:lnSpc>
                <a:spcPct val="115000"/>
              </a:lnSpc>
              <a:spcBef>
                <a:spcPts val="5000"/>
              </a:spcBef>
              <a:spcAft>
                <a:spcPts val="0"/>
              </a:spcAft>
              <a:buClr>
                <a:schemeClr val="dk2"/>
              </a:buClr>
              <a:buSzPts val="4400"/>
              <a:buChar char="●"/>
              <a:defRPr sz="4400">
                <a:solidFill>
                  <a:schemeClr val="dk2"/>
                </a:solidFill>
              </a:defRPr>
            </a:lvl4pPr>
            <a:lvl5pPr marL="2286000" lvl="4" indent="-508000">
              <a:lnSpc>
                <a:spcPct val="115000"/>
              </a:lnSpc>
              <a:spcBef>
                <a:spcPts val="5000"/>
              </a:spcBef>
              <a:spcAft>
                <a:spcPts val="0"/>
              </a:spcAft>
              <a:buClr>
                <a:schemeClr val="dk2"/>
              </a:buClr>
              <a:buSzPts val="4400"/>
              <a:buChar char="○"/>
              <a:defRPr sz="4400">
                <a:solidFill>
                  <a:schemeClr val="dk2"/>
                </a:solidFill>
              </a:defRPr>
            </a:lvl5pPr>
            <a:lvl6pPr marL="2743200" lvl="5" indent="-508000">
              <a:lnSpc>
                <a:spcPct val="115000"/>
              </a:lnSpc>
              <a:spcBef>
                <a:spcPts val="5000"/>
              </a:spcBef>
              <a:spcAft>
                <a:spcPts val="0"/>
              </a:spcAft>
              <a:buClr>
                <a:schemeClr val="dk2"/>
              </a:buClr>
              <a:buSzPts val="4400"/>
              <a:buChar char="■"/>
              <a:defRPr sz="4400">
                <a:solidFill>
                  <a:schemeClr val="dk2"/>
                </a:solidFill>
              </a:defRPr>
            </a:lvl6pPr>
            <a:lvl7pPr marL="3200400" lvl="6" indent="-508000">
              <a:lnSpc>
                <a:spcPct val="115000"/>
              </a:lnSpc>
              <a:spcBef>
                <a:spcPts val="5000"/>
              </a:spcBef>
              <a:spcAft>
                <a:spcPts val="0"/>
              </a:spcAft>
              <a:buClr>
                <a:schemeClr val="dk2"/>
              </a:buClr>
              <a:buSzPts val="4400"/>
              <a:buChar char="●"/>
              <a:defRPr sz="4400">
                <a:solidFill>
                  <a:schemeClr val="dk2"/>
                </a:solidFill>
              </a:defRPr>
            </a:lvl7pPr>
            <a:lvl8pPr marL="3657600" lvl="7" indent="-508000">
              <a:lnSpc>
                <a:spcPct val="115000"/>
              </a:lnSpc>
              <a:spcBef>
                <a:spcPts val="5000"/>
              </a:spcBef>
              <a:spcAft>
                <a:spcPts val="0"/>
              </a:spcAft>
              <a:buClr>
                <a:schemeClr val="dk2"/>
              </a:buClr>
              <a:buSzPts val="4400"/>
              <a:buChar char="○"/>
              <a:defRPr sz="4400">
                <a:solidFill>
                  <a:schemeClr val="dk2"/>
                </a:solidFill>
              </a:defRPr>
            </a:lvl8pPr>
            <a:lvl9pPr marL="4114800" lvl="8" indent="-508000">
              <a:lnSpc>
                <a:spcPct val="115000"/>
              </a:lnSpc>
              <a:spcBef>
                <a:spcPts val="5000"/>
              </a:spcBef>
              <a:spcAft>
                <a:spcPts val="5000"/>
              </a:spcAft>
              <a:buClr>
                <a:schemeClr val="dk2"/>
              </a:buClr>
              <a:buSzPts val="4400"/>
              <a:buChar char="■"/>
              <a:defRPr sz="4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8639407" y="23129546"/>
            <a:ext cx="1207200" cy="19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85250" tIns="285250" rIns="285250" bIns="285250" anchor="ctr" anchorCtr="0">
            <a:noAutofit/>
          </a:bodyPr>
          <a:lstStyle>
            <a:lvl1pPr lvl="0" algn="r">
              <a:buNone/>
              <a:defRPr sz="3100">
                <a:solidFill>
                  <a:schemeClr val="dk2"/>
                </a:solidFill>
              </a:defRPr>
            </a:lvl1pPr>
            <a:lvl2pPr lvl="1" algn="r">
              <a:buNone/>
              <a:defRPr sz="3100">
                <a:solidFill>
                  <a:schemeClr val="dk2"/>
                </a:solidFill>
              </a:defRPr>
            </a:lvl2pPr>
            <a:lvl3pPr lvl="2" algn="r">
              <a:buNone/>
              <a:defRPr sz="3100">
                <a:solidFill>
                  <a:schemeClr val="dk2"/>
                </a:solidFill>
              </a:defRPr>
            </a:lvl3pPr>
            <a:lvl4pPr lvl="3" algn="r">
              <a:buNone/>
              <a:defRPr sz="3100">
                <a:solidFill>
                  <a:schemeClr val="dk2"/>
                </a:solidFill>
              </a:defRPr>
            </a:lvl4pPr>
            <a:lvl5pPr lvl="4" algn="r">
              <a:buNone/>
              <a:defRPr sz="3100">
                <a:solidFill>
                  <a:schemeClr val="dk2"/>
                </a:solidFill>
              </a:defRPr>
            </a:lvl5pPr>
            <a:lvl6pPr lvl="5" algn="r">
              <a:buNone/>
              <a:defRPr sz="3100">
                <a:solidFill>
                  <a:schemeClr val="dk2"/>
                </a:solidFill>
              </a:defRPr>
            </a:lvl6pPr>
            <a:lvl7pPr lvl="6" algn="r">
              <a:buNone/>
              <a:defRPr sz="3100">
                <a:solidFill>
                  <a:schemeClr val="dk2"/>
                </a:solidFill>
              </a:defRPr>
            </a:lvl7pPr>
            <a:lvl8pPr lvl="7" algn="r">
              <a:buNone/>
              <a:defRPr sz="3100">
                <a:solidFill>
                  <a:schemeClr val="dk2"/>
                </a:solidFill>
              </a:defRPr>
            </a:lvl8pPr>
            <a:lvl9pPr lvl="8" algn="r">
              <a:buNone/>
              <a:defRPr sz="31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g-uW_KheiEc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4B43IIq-Sg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erfect-english-grammar.com/past-simple-exercise-4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perfect-english-grammar.com/past-simple-exercise-5.html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english.britishcouncil.org/english-grammar-reference/past-simple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youtube.com/watch?v=z4B43IIq-S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67850" y="167850"/>
            <a:ext cx="19525500" cy="17904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PAST SIMPLE </a:t>
            </a:r>
            <a:endParaRPr sz="96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5" name="Google Shape;55;p13"/>
          <p:cNvSpPr txBox="1"/>
          <p:nvPr/>
        </p:nvSpPr>
        <p:spPr>
          <a:xfrm>
            <a:off x="1414650" y="3916275"/>
            <a:ext cx="17287500" cy="1835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6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5029200" lvl="0" indent="45720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Yesterday </a:t>
            </a:r>
            <a:endParaRPr sz="96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Last night </a:t>
            </a:r>
            <a:endParaRPr sz="96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Yesterday evening </a:t>
            </a:r>
            <a:endParaRPr sz="96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Two days ago </a:t>
            </a:r>
            <a:endParaRPr sz="96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A year ago </a:t>
            </a:r>
            <a:endParaRPr sz="96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A month ago </a:t>
            </a:r>
            <a:endParaRPr sz="96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Last summer </a:t>
            </a:r>
            <a:endParaRPr sz="96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An hour ago </a:t>
            </a:r>
            <a:endParaRPr sz="96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600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2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72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2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6489825" y="2014075"/>
            <a:ext cx="7217100" cy="17904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>
                <a:latin typeface="Comic Sans MS"/>
                <a:ea typeface="Comic Sans MS"/>
                <a:cs typeface="Comic Sans MS"/>
                <a:sym typeface="Comic Sans MS"/>
              </a:rPr>
              <a:t>WHEN?</a:t>
            </a:r>
            <a:r>
              <a:rPr lang="en" sz="960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96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2"/>
          <p:cNvSpPr txBox="1"/>
          <p:nvPr/>
        </p:nvSpPr>
        <p:spPr>
          <a:xfrm>
            <a:off x="4524463" y="12483525"/>
            <a:ext cx="10763100" cy="1028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omic Sans MS"/>
                <a:ea typeface="Comic Sans MS"/>
                <a:cs typeface="Comic Sans MS"/>
                <a:sym typeface="Comic Sans MS"/>
              </a:rPr>
              <a:t>they were not careful  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9" name="Google Shape;149;p22"/>
          <p:cNvSpPr txBox="1"/>
          <p:nvPr/>
        </p:nvSpPr>
        <p:spPr>
          <a:xfrm>
            <a:off x="4524463" y="11354800"/>
            <a:ext cx="10763100" cy="1028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omic Sans MS"/>
                <a:ea typeface="Comic Sans MS"/>
                <a:cs typeface="Comic Sans MS"/>
                <a:sym typeface="Comic Sans MS"/>
              </a:rPr>
              <a:t>he went to visit his parents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0" name="Google Shape;150;p22"/>
          <p:cNvSpPr txBox="1"/>
          <p:nvPr/>
        </p:nvSpPr>
        <p:spPr>
          <a:xfrm>
            <a:off x="4524463" y="13702700"/>
            <a:ext cx="10763100" cy="1028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omic Sans MS"/>
                <a:ea typeface="Comic Sans MS"/>
                <a:cs typeface="Comic Sans MS"/>
                <a:sym typeface="Comic Sans MS"/>
              </a:rPr>
              <a:t>he overslept 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1" name="Google Shape;151;p22"/>
          <p:cNvSpPr txBox="1"/>
          <p:nvPr/>
        </p:nvSpPr>
        <p:spPr>
          <a:xfrm>
            <a:off x="4524463" y="20836900"/>
            <a:ext cx="10763100" cy="1028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omic Sans MS"/>
                <a:ea typeface="Comic Sans MS"/>
                <a:cs typeface="Comic Sans MS"/>
                <a:sym typeface="Comic Sans MS"/>
              </a:rPr>
              <a:t>she slipped on the ice 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2" name="Google Shape;152;p22"/>
          <p:cNvSpPr txBox="1"/>
          <p:nvPr/>
        </p:nvSpPr>
        <p:spPr>
          <a:xfrm>
            <a:off x="4524463" y="19617700"/>
            <a:ext cx="10763100" cy="1028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omic Sans MS"/>
                <a:ea typeface="Comic Sans MS"/>
                <a:cs typeface="Comic Sans MS"/>
                <a:sym typeface="Comic Sans MS"/>
              </a:rPr>
              <a:t>they wanted to surprise their mum 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3" name="Google Shape;153;p22"/>
          <p:cNvSpPr txBox="1"/>
          <p:nvPr/>
        </p:nvSpPr>
        <p:spPr>
          <a:xfrm>
            <a:off x="4524463" y="18398500"/>
            <a:ext cx="10763100" cy="1028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omic Sans MS"/>
                <a:ea typeface="Comic Sans MS"/>
                <a:cs typeface="Comic Sans MS"/>
                <a:sym typeface="Comic Sans MS"/>
              </a:rPr>
              <a:t>she won a lottery  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4" name="Google Shape;154;p22"/>
          <p:cNvSpPr txBox="1"/>
          <p:nvPr/>
        </p:nvSpPr>
        <p:spPr>
          <a:xfrm>
            <a:off x="4524463" y="17179300"/>
            <a:ext cx="10763100" cy="1028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omic Sans MS"/>
                <a:ea typeface="Comic Sans MS"/>
                <a:cs typeface="Comic Sans MS"/>
                <a:sym typeface="Comic Sans MS"/>
              </a:rPr>
              <a:t>they worked out a lot 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5" name="Google Shape;155;p22"/>
          <p:cNvSpPr txBox="1"/>
          <p:nvPr/>
        </p:nvSpPr>
        <p:spPr>
          <a:xfrm>
            <a:off x="4524463" y="14921875"/>
            <a:ext cx="10763100" cy="1028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omic Sans MS"/>
                <a:ea typeface="Comic Sans MS"/>
                <a:cs typeface="Comic Sans MS"/>
                <a:sym typeface="Comic Sans MS"/>
              </a:rPr>
              <a:t>it was her birthday 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6" name="Google Shape;156;p22"/>
          <p:cNvSpPr txBox="1"/>
          <p:nvPr/>
        </p:nvSpPr>
        <p:spPr>
          <a:xfrm>
            <a:off x="4524463" y="16050588"/>
            <a:ext cx="10763100" cy="10287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latin typeface="Comic Sans MS"/>
                <a:ea typeface="Comic Sans MS"/>
                <a:cs typeface="Comic Sans MS"/>
                <a:sym typeface="Comic Sans MS"/>
              </a:rPr>
              <a:t>she worked a lot  </a:t>
            </a:r>
            <a:endParaRPr sz="3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157" name="Google Shape;157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13538" y="451575"/>
            <a:ext cx="14984926" cy="96126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3"/>
          <p:cNvSpPr txBox="1"/>
          <p:nvPr/>
        </p:nvSpPr>
        <p:spPr>
          <a:xfrm>
            <a:off x="14805964" y="12804775"/>
            <a:ext cx="4676700" cy="19314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latin typeface="Comic Sans MS"/>
                <a:ea typeface="Comic Sans MS"/>
                <a:cs typeface="Comic Sans MS"/>
                <a:sym typeface="Comic Sans MS"/>
              </a:rPr>
              <a:t>DO THE DISHES</a:t>
            </a:r>
            <a:endParaRPr sz="3600"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63" name="Google Shape;163;p23"/>
          <p:cNvSpPr txBox="1"/>
          <p:nvPr/>
        </p:nvSpPr>
        <p:spPr>
          <a:xfrm>
            <a:off x="9486816" y="13555962"/>
            <a:ext cx="4676700" cy="19314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latin typeface="Comic Sans MS"/>
                <a:ea typeface="Comic Sans MS"/>
                <a:cs typeface="Comic Sans MS"/>
                <a:sym typeface="Comic Sans MS"/>
              </a:rPr>
              <a:t>BREAK </a:t>
            </a:r>
            <a:endParaRPr sz="3600"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64" name="Google Shape;164;p23"/>
          <p:cNvSpPr txBox="1"/>
          <p:nvPr/>
        </p:nvSpPr>
        <p:spPr>
          <a:xfrm>
            <a:off x="9486816" y="10282933"/>
            <a:ext cx="4676700" cy="19314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latin typeface="Comic Sans MS"/>
                <a:ea typeface="Comic Sans MS"/>
                <a:cs typeface="Comic Sans MS"/>
                <a:sym typeface="Comic Sans MS"/>
              </a:rPr>
              <a:t>LOSE </a:t>
            </a:r>
            <a:endParaRPr sz="3600"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65" name="Google Shape;165;p23"/>
          <p:cNvSpPr txBox="1"/>
          <p:nvPr/>
        </p:nvSpPr>
        <p:spPr>
          <a:xfrm>
            <a:off x="14805964" y="15991898"/>
            <a:ext cx="4676700" cy="19314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latin typeface="Comic Sans MS"/>
                <a:ea typeface="Comic Sans MS"/>
                <a:cs typeface="Comic Sans MS"/>
                <a:sym typeface="Comic Sans MS"/>
              </a:rPr>
              <a:t>GO SHOPPING/BUY</a:t>
            </a:r>
            <a:endParaRPr sz="3600"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66" name="Google Shape;166;p23"/>
          <p:cNvSpPr txBox="1"/>
          <p:nvPr/>
        </p:nvSpPr>
        <p:spPr>
          <a:xfrm>
            <a:off x="9486816" y="7009904"/>
            <a:ext cx="4676700" cy="19314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latin typeface="Comic Sans MS"/>
                <a:ea typeface="Comic Sans MS"/>
                <a:cs typeface="Comic Sans MS"/>
                <a:sym typeface="Comic Sans MS"/>
              </a:rPr>
              <a:t>TRAVEL</a:t>
            </a:r>
            <a:endParaRPr sz="3600"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67" name="Google Shape;167;p23"/>
          <p:cNvSpPr txBox="1"/>
          <p:nvPr/>
        </p:nvSpPr>
        <p:spPr>
          <a:xfrm>
            <a:off x="9486816" y="17118749"/>
            <a:ext cx="4676700" cy="19314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latin typeface="Comic Sans MS"/>
                <a:ea typeface="Comic Sans MS"/>
                <a:cs typeface="Comic Sans MS"/>
                <a:sym typeface="Comic Sans MS"/>
              </a:rPr>
              <a:t>MISS </a:t>
            </a:r>
            <a:endParaRPr sz="3600"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68" name="Google Shape;168;p23"/>
          <p:cNvSpPr txBox="1"/>
          <p:nvPr/>
        </p:nvSpPr>
        <p:spPr>
          <a:xfrm>
            <a:off x="14805964" y="8941528"/>
            <a:ext cx="4676700" cy="19314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latin typeface="Comic Sans MS"/>
                <a:ea typeface="Comic Sans MS"/>
                <a:cs typeface="Comic Sans MS"/>
                <a:sym typeface="Comic Sans MS"/>
              </a:rPr>
              <a:t>GET  </a:t>
            </a:r>
            <a:endParaRPr sz="3600"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69" name="Google Shape;169;p23"/>
          <p:cNvSpPr txBox="1"/>
          <p:nvPr/>
        </p:nvSpPr>
        <p:spPr>
          <a:xfrm>
            <a:off x="9486816" y="3736875"/>
            <a:ext cx="4676700" cy="19314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latin typeface="Comic Sans MS"/>
                <a:ea typeface="Comic Sans MS"/>
                <a:cs typeface="Comic Sans MS"/>
                <a:sym typeface="Comic Sans MS"/>
              </a:rPr>
              <a:t>WORK A LOT </a:t>
            </a:r>
            <a:endParaRPr sz="3600"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0" name="Google Shape;170;p23"/>
          <p:cNvSpPr txBox="1"/>
          <p:nvPr/>
        </p:nvSpPr>
        <p:spPr>
          <a:xfrm>
            <a:off x="14805964" y="5078280"/>
            <a:ext cx="4676700" cy="19314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latin typeface="Comic Sans MS"/>
                <a:ea typeface="Comic Sans MS"/>
                <a:cs typeface="Comic Sans MS"/>
                <a:sym typeface="Comic Sans MS"/>
              </a:rPr>
              <a:t>WIN </a:t>
            </a:r>
            <a:endParaRPr sz="3600"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1" name="Google Shape;171;p23"/>
          <p:cNvSpPr txBox="1"/>
          <p:nvPr/>
        </p:nvSpPr>
        <p:spPr>
          <a:xfrm>
            <a:off x="5310338" y="10303894"/>
            <a:ext cx="2904000" cy="21792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latin typeface="Comic Sans MS"/>
                <a:ea typeface="Comic Sans MS"/>
                <a:cs typeface="Comic Sans MS"/>
                <a:sym typeface="Comic Sans MS"/>
              </a:rPr>
              <a:t>DID not</a:t>
            </a:r>
            <a:endParaRPr sz="36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latin typeface="Comic Sans MS"/>
                <a:ea typeface="Comic Sans MS"/>
                <a:cs typeface="Comic Sans MS"/>
                <a:sym typeface="Comic Sans MS"/>
              </a:rPr>
              <a:t>(didn’t)</a:t>
            </a:r>
            <a:endParaRPr sz="3600"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2" name="Google Shape;172;p23"/>
          <p:cNvSpPr txBox="1"/>
          <p:nvPr/>
        </p:nvSpPr>
        <p:spPr>
          <a:xfrm>
            <a:off x="581825" y="6245350"/>
            <a:ext cx="4301400" cy="10296300"/>
          </a:xfrm>
          <a:prstGeom prst="rect">
            <a:avLst/>
          </a:prstGeom>
          <a:solidFill>
            <a:srgbClr val="6FA8D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latin typeface="Comic Sans MS"/>
                <a:ea typeface="Comic Sans MS"/>
                <a:cs typeface="Comic Sans MS"/>
                <a:sym typeface="Comic Sans MS"/>
              </a:rPr>
              <a:t>T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he man</a:t>
            </a:r>
            <a:endParaRPr sz="48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The woman</a:t>
            </a:r>
            <a:endParaRPr sz="48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The girl</a:t>
            </a:r>
            <a:endParaRPr sz="48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The team</a:t>
            </a:r>
            <a:endParaRPr sz="48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Dad and daughter</a:t>
            </a:r>
            <a:endParaRPr sz="48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Someone</a:t>
            </a:r>
            <a:endParaRPr sz="48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3" name="Google Shape;173;p23"/>
          <p:cNvSpPr txBox="1"/>
          <p:nvPr/>
        </p:nvSpPr>
        <p:spPr>
          <a:xfrm>
            <a:off x="295650" y="0"/>
            <a:ext cx="19525500" cy="17904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PAST SIMPLE</a:t>
            </a:r>
            <a:endParaRPr sz="96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negative</a:t>
            </a:r>
            <a:endParaRPr sz="96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6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6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/>
        </p:nvSpPr>
        <p:spPr>
          <a:xfrm>
            <a:off x="167850" y="167850"/>
            <a:ext cx="19525500" cy="17904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PAST SIMPLE </a:t>
            </a:r>
            <a:endParaRPr sz="96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2" name="Google Shape;62;p14"/>
          <p:cNvSpPr txBox="1"/>
          <p:nvPr/>
        </p:nvSpPr>
        <p:spPr>
          <a:xfrm>
            <a:off x="503525" y="3308725"/>
            <a:ext cx="19189800" cy="4587600"/>
          </a:xfrm>
          <a:prstGeom prst="rect">
            <a:avLst/>
          </a:prstGeom>
          <a:noFill/>
          <a:ln w="9525" cap="flat" cmpd="sng">
            <a:solidFill>
              <a:srgbClr val="1C458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 u="sng">
                <a:latin typeface="Comic Sans MS"/>
                <a:ea typeface="Comic Sans MS"/>
                <a:cs typeface="Comic Sans MS"/>
                <a:sym typeface="Comic Sans MS"/>
              </a:rPr>
              <a:t>REGULAR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48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I WATCH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ed</a:t>
            </a: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 TV last night. </a:t>
            </a: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MY DAD CLEAN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ed</a:t>
            </a: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 the house yesterday. </a:t>
            </a: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WE DANCE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d  </a:t>
            </a: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at the wedding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on Sunday.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4800"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503525" y="8224175"/>
            <a:ext cx="19189800" cy="10965600"/>
          </a:xfrm>
          <a:prstGeom prst="rect">
            <a:avLst/>
          </a:prstGeom>
          <a:noFill/>
          <a:ln w="9525" cap="flat" cmpd="sng">
            <a:solidFill>
              <a:srgbClr val="1C458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u="sng">
                <a:latin typeface="Comic Sans MS"/>
                <a:ea typeface="Comic Sans MS"/>
                <a:cs typeface="Comic Sans MS"/>
                <a:sym typeface="Comic Sans MS"/>
              </a:rPr>
              <a:t>IRREGULAR</a:t>
            </a:r>
            <a:endParaRPr sz="6000" u="sng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latin typeface="Comic Sans MS"/>
                <a:ea typeface="Comic Sans MS"/>
                <a:cs typeface="Comic Sans MS"/>
                <a:sym typeface="Comic Sans MS"/>
              </a:rPr>
              <a:t>Eat - </a:t>
            </a:r>
            <a:r>
              <a:rPr lang="en" sz="6000" b="1">
                <a:latin typeface="Comic Sans MS"/>
                <a:ea typeface="Comic Sans MS"/>
                <a:cs typeface="Comic Sans MS"/>
                <a:sym typeface="Comic Sans MS"/>
              </a:rPr>
              <a:t>ate</a:t>
            </a:r>
            <a:r>
              <a:rPr lang="en" sz="600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latin typeface="Comic Sans MS"/>
                <a:ea typeface="Comic Sans MS"/>
                <a:cs typeface="Comic Sans MS"/>
                <a:sym typeface="Comic Sans MS"/>
              </a:rPr>
              <a:t>Drink - </a:t>
            </a:r>
            <a:r>
              <a:rPr lang="en" sz="6000" b="1">
                <a:latin typeface="Comic Sans MS"/>
                <a:ea typeface="Comic Sans MS"/>
                <a:cs typeface="Comic Sans MS"/>
                <a:sym typeface="Comic Sans MS"/>
              </a:rPr>
              <a:t>drank</a:t>
            </a:r>
            <a:r>
              <a:rPr lang="en" sz="600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latin typeface="Comic Sans MS"/>
                <a:ea typeface="Comic Sans MS"/>
                <a:cs typeface="Comic Sans MS"/>
                <a:sym typeface="Comic Sans MS"/>
              </a:rPr>
              <a:t>Go - </a:t>
            </a:r>
            <a:r>
              <a:rPr lang="en" sz="6000" b="1">
                <a:latin typeface="Comic Sans MS"/>
                <a:ea typeface="Comic Sans MS"/>
                <a:cs typeface="Comic Sans MS"/>
                <a:sym typeface="Comic Sans MS"/>
              </a:rPr>
              <a:t>went</a:t>
            </a:r>
            <a:endParaRPr sz="60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latin typeface="Comic Sans MS"/>
                <a:ea typeface="Comic Sans MS"/>
                <a:cs typeface="Comic Sans MS"/>
                <a:sym typeface="Comic Sans MS"/>
              </a:rPr>
              <a:t>I </a:t>
            </a:r>
            <a:r>
              <a:rPr lang="en" sz="6000" b="1">
                <a:latin typeface="Comic Sans MS"/>
                <a:ea typeface="Comic Sans MS"/>
                <a:cs typeface="Comic Sans MS"/>
                <a:sym typeface="Comic Sans MS"/>
              </a:rPr>
              <a:t>drank</a:t>
            </a:r>
            <a:r>
              <a:rPr lang="en" sz="6000">
                <a:latin typeface="Comic Sans MS"/>
                <a:ea typeface="Comic Sans MS"/>
                <a:cs typeface="Comic Sans MS"/>
                <a:sym typeface="Comic Sans MS"/>
              </a:rPr>
              <a:t> A CUP OF TEA. </a:t>
            </a: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latin typeface="Comic Sans MS"/>
                <a:ea typeface="Comic Sans MS"/>
                <a:cs typeface="Comic Sans MS"/>
                <a:sym typeface="Comic Sans MS"/>
              </a:rPr>
              <a:t>MY MUM </a:t>
            </a:r>
            <a:r>
              <a:rPr lang="en" sz="6000" b="1">
                <a:latin typeface="Comic Sans MS"/>
                <a:ea typeface="Comic Sans MS"/>
                <a:cs typeface="Comic Sans MS"/>
                <a:sym typeface="Comic Sans MS"/>
              </a:rPr>
              <a:t>drank</a:t>
            </a:r>
            <a:r>
              <a:rPr lang="en" sz="6000">
                <a:latin typeface="Comic Sans MS"/>
                <a:ea typeface="Comic Sans MS"/>
                <a:cs typeface="Comic Sans MS"/>
                <a:sym typeface="Comic Sans MS"/>
              </a:rPr>
              <a:t> A BEER AFTER LUNCH. . </a:t>
            </a: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latin typeface="Comic Sans MS"/>
                <a:ea typeface="Comic Sans MS"/>
                <a:cs typeface="Comic Sans MS"/>
                <a:sym typeface="Comic Sans MS"/>
              </a:rPr>
              <a:t>WE </a:t>
            </a:r>
            <a:r>
              <a:rPr lang="en" sz="6000" b="1">
                <a:latin typeface="Comic Sans MS"/>
                <a:ea typeface="Comic Sans MS"/>
                <a:cs typeface="Comic Sans MS"/>
                <a:sym typeface="Comic Sans MS"/>
              </a:rPr>
              <a:t>went </a:t>
            </a:r>
            <a:r>
              <a:rPr lang="en" sz="6000">
                <a:latin typeface="Comic Sans MS"/>
                <a:ea typeface="Comic Sans MS"/>
                <a:cs typeface="Comic Sans MS"/>
                <a:sym typeface="Comic Sans MS"/>
              </a:rPr>
              <a:t>TO THE RESTAURANT ON SATURDAY.   </a:t>
            </a: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503425" y="19881225"/>
            <a:ext cx="19189800" cy="4587600"/>
          </a:xfrm>
          <a:prstGeom prst="rect">
            <a:avLst/>
          </a:prstGeom>
          <a:noFill/>
          <a:ln w="9525" cap="flat" cmpd="sng">
            <a:solidFill>
              <a:srgbClr val="1C458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 u="sng">
                <a:latin typeface="Comic Sans MS"/>
                <a:ea typeface="Comic Sans MS"/>
                <a:cs typeface="Comic Sans MS"/>
                <a:sym typeface="Comic Sans MS"/>
              </a:rPr>
              <a:t>VERB BE</a:t>
            </a:r>
            <a:endParaRPr sz="4800" b="1" u="sng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I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 was </a:t>
            </a: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hungry.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48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You, we, they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 were </a:t>
            </a: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happy. </a:t>
            </a: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He, she, it 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was </a:t>
            </a: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great.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4800"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5" name="Google Shape;65;p14"/>
          <p:cNvSpPr txBox="1"/>
          <p:nvPr/>
        </p:nvSpPr>
        <p:spPr>
          <a:xfrm>
            <a:off x="348800" y="2042925"/>
            <a:ext cx="19189800" cy="12657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POSITIVE SENTENCE </a:t>
            </a:r>
            <a:endParaRPr sz="4800"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167850" y="167850"/>
            <a:ext cx="19525500" cy="17904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PAST SIMPLE </a:t>
            </a:r>
            <a:endParaRPr sz="96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335675" y="2293825"/>
            <a:ext cx="19357800" cy="17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MAKE SENTENCES WITH REGULAR VERBS (VERB+ED)</a:t>
            </a:r>
            <a:endParaRPr sz="48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tidy, play, paint, walk, call, text </a:t>
            </a:r>
            <a:endParaRPr sz="48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2" name="Google Shape;72;p15"/>
          <p:cNvSpPr txBox="1"/>
          <p:nvPr/>
        </p:nvSpPr>
        <p:spPr>
          <a:xfrm>
            <a:off x="503525" y="4643575"/>
            <a:ext cx="19189800" cy="7440900"/>
          </a:xfrm>
          <a:prstGeom prst="rect">
            <a:avLst/>
          </a:prstGeom>
          <a:solidFill>
            <a:srgbClr val="CFE2F3"/>
          </a:solidFill>
          <a:ln w="38100" cap="flat" cmpd="dbl">
            <a:solidFill>
              <a:srgbClr val="1C458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15"/>
          <p:cNvSpPr txBox="1"/>
          <p:nvPr/>
        </p:nvSpPr>
        <p:spPr>
          <a:xfrm>
            <a:off x="447575" y="12643975"/>
            <a:ext cx="19189800" cy="223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MAKE SENTENCES WITH IRREGULAR VERBS</a:t>
            </a:r>
            <a:endParaRPr sz="48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go</a:t>
            </a:r>
            <a:r>
              <a:rPr lang="en" sz="48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 - went / </a:t>
            </a:r>
            <a:r>
              <a:rPr lang="en" sz="48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get up</a:t>
            </a:r>
            <a:r>
              <a:rPr lang="en" sz="48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 / got up / </a:t>
            </a:r>
            <a:r>
              <a:rPr lang="en" sz="48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 buy</a:t>
            </a:r>
            <a:r>
              <a:rPr lang="en" sz="48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 - bought / </a:t>
            </a:r>
            <a:r>
              <a:rPr lang="en" sz="48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swim</a:t>
            </a:r>
            <a:r>
              <a:rPr lang="en" sz="48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 - swam / </a:t>
            </a:r>
            <a:r>
              <a:rPr lang="en" sz="4800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see </a:t>
            </a:r>
            <a:r>
              <a:rPr lang="en" sz="48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- saw</a:t>
            </a:r>
            <a:endParaRPr sz="48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4" name="Google Shape;74;p15"/>
          <p:cNvSpPr txBox="1"/>
          <p:nvPr/>
        </p:nvSpPr>
        <p:spPr>
          <a:xfrm>
            <a:off x="615425" y="14881850"/>
            <a:ext cx="19022100" cy="8839500"/>
          </a:xfrm>
          <a:prstGeom prst="rect">
            <a:avLst/>
          </a:prstGeom>
          <a:solidFill>
            <a:srgbClr val="CFE2F3"/>
          </a:solidFill>
          <a:ln w="38100" cap="flat" cmpd="dbl">
            <a:solidFill>
              <a:srgbClr val="1C458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/>
        </p:nvSpPr>
        <p:spPr>
          <a:xfrm>
            <a:off x="167850" y="167850"/>
            <a:ext cx="19525500" cy="17904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PAST SIMPLE </a:t>
            </a:r>
            <a:endParaRPr sz="96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0" name="Google Shape;80;p16"/>
          <p:cNvSpPr txBox="1"/>
          <p:nvPr/>
        </p:nvSpPr>
        <p:spPr>
          <a:xfrm>
            <a:off x="279725" y="2517600"/>
            <a:ext cx="19525500" cy="179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Watch the video</a:t>
            </a: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u="sng">
                <a:solidFill>
                  <a:schemeClr val="hlink"/>
                </a:solidFill>
                <a:latin typeface="Comic Sans MS"/>
                <a:ea typeface="Comic Sans MS"/>
                <a:cs typeface="Comic Sans MS"/>
                <a:sym typeface="Comic Sans MS"/>
                <a:hlinkClick r:id="rId3"/>
              </a:rPr>
              <a:t>https://www.youtube.com/watch?v=g-uW_KheiEc</a:t>
            </a: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1" name="Google Shape;81;p16"/>
          <p:cNvSpPr txBox="1"/>
          <p:nvPr/>
        </p:nvSpPr>
        <p:spPr>
          <a:xfrm>
            <a:off x="279725" y="4727525"/>
            <a:ext cx="18630300" cy="6937500"/>
          </a:xfrm>
          <a:prstGeom prst="rect">
            <a:avLst/>
          </a:prstGeom>
          <a:noFill/>
          <a:ln w="9525" cap="flat" cmpd="sng">
            <a:solidFill>
              <a:srgbClr val="1C458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latin typeface="Comic Sans MS"/>
                <a:ea typeface="Comic Sans MS"/>
                <a:cs typeface="Comic Sans MS"/>
                <a:sym typeface="Comic Sans MS"/>
              </a:rPr>
              <a:t>start                drink                  go 					start </a:t>
            </a: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latin typeface="Comic Sans MS"/>
                <a:ea typeface="Comic Sans MS"/>
                <a:cs typeface="Comic Sans MS"/>
                <a:sym typeface="Comic Sans MS"/>
              </a:rPr>
              <a:t>do                     need                  sing 				find </a:t>
            </a: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latin typeface="Comic Sans MS"/>
                <a:ea typeface="Comic Sans MS"/>
                <a:cs typeface="Comic Sans MS"/>
                <a:sym typeface="Comic Sans MS"/>
              </a:rPr>
              <a:t>be                     eat                    enjoy</a:t>
            </a: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latin typeface="Comic Sans MS"/>
                <a:ea typeface="Comic Sans MS"/>
                <a:cs typeface="Comic Sans MS"/>
                <a:sym typeface="Comic Sans MS"/>
              </a:rPr>
              <a:t>like                  have     								see                        </a:t>
            </a: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2" name="Google Shape;82;p16"/>
          <p:cNvSpPr txBox="1"/>
          <p:nvPr/>
        </p:nvSpPr>
        <p:spPr>
          <a:xfrm>
            <a:off x="279725" y="12491025"/>
            <a:ext cx="18630300" cy="3860400"/>
          </a:xfrm>
          <a:prstGeom prst="rect">
            <a:avLst/>
          </a:prstGeom>
          <a:noFill/>
          <a:ln w="9525" cap="flat" cmpd="sng">
            <a:solidFill>
              <a:srgbClr val="1C4587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rgbClr val="073763"/>
                </a:solidFill>
                <a:latin typeface="Comic Sans MS"/>
                <a:ea typeface="Comic Sans MS"/>
                <a:cs typeface="Comic Sans MS"/>
                <a:sym typeface="Comic Sans MS"/>
              </a:rPr>
              <a:t>A dress    						Shopping   					a birthday song                     the theatre    				Cinderella      Costumes </a:t>
            </a:r>
            <a:endParaRPr sz="6000">
              <a:solidFill>
                <a:srgbClr val="073763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rgbClr val="073763"/>
                </a:solidFill>
                <a:latin typeface="Comic Sans MS"/>
                <a:ea typeface="Comic Sans MS"/>
                <a:cs typeface="Comic Sans MS"/>
                <a:sym typeface="Comic Sans MS"/>
              </a:rPr>
              <a:t>Homework      		Weather       Fresh orange juice </a:t>
            </a:r>
            <a:endParaRPr sz="6000">
              <a:solidFill>
                <a:srgbClr val="073763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rgbClr val="073763"/>
                </a:solidFill>
                <a:latin typeface="Comic Sans MS"/>
                <a:ea typeface="Comic Sans MS"/>
                <a:cs typeface="Comic Sans MS"/>
                <a:sym typeface="Comic Sans MS"/>
              </a:rPr>
              <a:t>Fast       Rain </a:t>
            </a:r>
            <a:endParaRPr sz="6000">
              <a:solidFill>
                <a:srgbClr val="073763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3" name="Google Shape;83;p16"/>
          <p:cNvSpPr txBox="1"/>
          <p:nvPr/>
        </p:nvSpPr>
        <p:spPr>
          <a:xfrm>
            <a:off x="279725" y="16742075"/>
            <a:ext cx="19413600" cy="71367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Make sentences in past about the video. Use the words above: </a:t>
            </a:r>
            <a:endParaRPr sz="4800"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/>
          <p:nvPr/>
        </p:nvSpPr>
        <p:spPr>
          <a:xfrm>
            <a:off x="167850" y="167850"/>
            <a:ext cx="19525500" cy="17904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PAST SIMPLE </a:t>
            </a:r>
            <a:endParaRPr sz="96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9" name="Google Shape;89;p17"/>
          <p:cNvSpPr txBox="1"/>
          <p:nvPr/>
        </p:nvSpPr>
        <p:spPr>
          <a:xfrm>
            <a:off x="615425" y="2741400"/>
            <a:ext cx="19077900" cy="36924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>
                <a:latin typeface="Comic Sans MS"/>
                <a:ea typeface="Comic Sans MS"/>
                <a:cs typeface="Comic Sans MS"/>
                <a:sym typeface="Comic Sans MS"/>
              </a:rPr>
              <a:t>Watch the video and write down as many sentences in past simple as you can</a:t>
            </a:r>
            <a:endParaRPr sz="72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u="sng">
                <a:solidFill>
                  <a:schemeClr val="hlink"/>
                </a:solidFill>
                <a:latin typeface="Comic Sans MS"/>
                <a:ea typeface="Comic Sans MS"/>
                <a:cs typeface="Comic Sans MS"/>
                <a:sym typeface="Comic Sans MS"/>
                <a:hlinkClick r:id="rId3"/>
              </a:rPr>
              <a:t>Kung Fu Panda 2 Simple Past</a:t>
            </a: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0" name="Google Shape;90;p17"/>
          <p:cNvSpPr txBox="1"/>
          <p:nvPr/>
        </p:nvSpPr>
        <p:spPr>
          <a:xfrm>
            <a:off x="671350" y="6937400"/>
            <a:ext cx="19077900" cy="17399400"/>
          </a:xfrm>
          <a:prstGeom prst="rect">
            <a:avLst/>
          </a:prstGeom>
          <a:noFill/>
          <a:ln w="38100" cap="flat" cmpd="dbl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/>
          <p:nvPr/>
        </p:nvSpPr>
        <p:spPr>
          <a:xfrm>
            <a:off x="167850" y="167850"/>
            <a:ext cx="19525500" cy="17904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PAST SIMPLE </a:t>
            </a:r>
            <a:endParaRPr sz="96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6" name="Google Shape;96;p18"/>
          <p:cNvSpPr txBox="1"/>
          <p:nvPr/>
        </p:nvSpPr>
        <p:spPr>
          <a:xfrm>
            <a:off x="448450" y="3039475"/>
            <a:ext cx="18934500" cy="9468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Negative sentence - </a:t>
            </a: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7" name="Google Shape;97;p18"/>
          <p:cNvSpPr txBox="1"/>
          <p:nvPr/>
        </p:nvSpPr>
        <p:spPr>
          <a:xfrm>
            <a:off x="448450" y="4434650"/>
            <a:ext cx="19245000" cy="563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He 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did not (didn’t) come</a:t>
            </a: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 from an egg. </a:t>
            </a: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They 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did not (didn’t) say</a:t>
            </a: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 anything. </a:t>
            </a: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They  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did not</a:t>
            </a: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 (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didn’t) look</a:t>
            </a: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for </a:t>
            </a: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him. </a:t>
            </a: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VERB BE </a:t>
            </a: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He 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wasn’t</a:t>
            </a: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 born  a goose. </a:t>
            </a: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They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 weren’t</a:t>
            </a: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 hungry. </a:t>
            </a: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8" name="Google Shape;98;p18"/>
          <p:cNvSpPr txBox="1"/>
          <p:nvPr/>
        </p:nvSpPr>
        <p:spPr>
          <a:xfrm>
            <a:off x="603700" y="10513425"/>
            <a:ext cx="18934500" cy="24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Do the exercise</a:t>
            </a:r>
            <a:r>
              <a:rPr lang="en" sz="360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36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u="sng">
                <a:solidFill>
                  <a:schemeClr val="hlink"/>
                </a:solidFill>
                <a:latin typeface="Comic Sans MS"/>
                <a:ea typeface="Comic Sans MS"/>
                <a:cs typeface="Comic Sans MS"/>
                <a:sym typeface="Comic Sans MS"/>
                <a:hlinkClick r:id="rId3"/>
              </a:rPr>
              <a:t>https://www.perfect-english-grammar.com/past-simple-exercise-4.html</a:t>
            </a:r>
            <a:endParaRPr sz="36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6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9" name="Google Shape;99;p18"/>
          <p:cNvSpPr txBox="1"/>
          <p:nvPr/>
        </p:nvSpPr>
        <p:spPr>
          <a:xfrm>
            <a:off x="448450" y="12955125"/>
            <a:ext cx="18934500" cy="9468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Question ? </a:t>
            </a: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0" name="Google Shape;100;p18"/>
          <p:cNvSpPr txBox="1"/>
          <p:nvPr/>
        </p:nvSpPr>
        <p:spPr>
          <a:xfrm>
            <a:off x="448450" y="14998125"/>
            <a:ext cx="18934500" cy="428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Did</a:t>
            </a: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 you 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lose</a:t>
            </a: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 some weight? </a:t>
            </a: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How many lessons 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did </a:t>
            </a: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you 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have</a:t>
            </a: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 today? </a:t>
            </a: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What 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did</a:t>
            </a: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 you </a:t>
            </a: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do</a:t>
            </a: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 yesterday? </a:t>
            </a: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1" name="Google Shape;101;p18"/>
          <p:cNvSpPr txBox="1"/>
          <p:nvPr/>
        </p:nvSpPr>
        <p:spPr>
          <a:xfrm>
            <a:off x="697575" y="19831400"/>
            <a:ext cx="18685500" cy="328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latin typeface="Comic Sans MS"/>
                <a:ea typeface="Comic Sans MS"/>
                <a:cs typeface="Comic Sans MS"/>
                <a:sym typeface="Comic Sans MS"/>
              </a:rPr>
              <a:t>Do the exercise:</a:t>
            </a: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u="sng">
                <a:solidFill>
                  <a:schemeClr val="hlink"/>
                </a:solidFill>
                <a:latin typeface="Comic Sans MS"/>
                <a:ea typeface="Comic Sans MS"/>
                <a:cs typeface="Comic Sans MS"/>
                <a:sym typeface="Comic Sans MS"/>
                <a:hlinkClick r:id="rId4"/>
              </a:rPr>
              <a:t>https://www.perfect-english-grammar.com/past-simple-exercise-5.html</a:t>
            </a:r>
            <a:endParaRPr sz="36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9"/>
          <p:cNvSpPr txBox="1"/>
          <p:nvPr/>
        </p:nvSpPr>
        <p:spPr>
          <a:xfrm>
            <a:off x="167850" y="167850"/>
            <a:ext cx="19525500" cy="17904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PAST SIMPLE</a:t>
            </a:r>
            <a:endParaRPr sz="96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6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96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Click on the link and start doing the exercises</a:t>
            </a:r>
            <a:endParaRPr sz="48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 u="sng">
                <a:solidFill>
                  <a:schemeClr val="hlink"/>
                </a:solidFill>
                <a:latin typeface="Comic Sans MS"/>
                <a:ea typeface="Comic Sans MS"/>
                <a:cs typeface="Comic Sans MS"/>
                <a:sym typeface="Comic Sans MS"/>
                <a:hlinkClick r:id="rId3"/>
              </a:rPr>
              <a:t>https://learnenglish.britishcouncil.org/english-grammar-reference/past-simple</a:t>
            </a:r>
            <a:endParaRPr sz="48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latin typeface="Comic Sans MS"/>
                <a:ea typeface="Comic Sans MS"/>
                <a:cs typeface="Comic Sans MS"/>
                <a:sym typeface="Comic Sans MS"/>
              </a:rPr>
              <a:t>Watch the video and write down as many sentences in past simple as you can</a:t>
            </a: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u="sng">
                <a:solidFill>
                  <a:schemeClr val="hlink"/>
                </a:solidFill>
                <a:latin typeface="Comic Sans MS"/>
                <a:ea typeface="Comic Sans MS"/>
                <a:cs typeface="Comic Sans MS"/>
                <a:sym typeface="Comic Sans MS"/>
                <a:hlinkClick r:id="rId4"/>
              </a:rPr>
              <a:t>Kung Fu Panda 2 Simple Past</a:t>
            </a:r>
            <a:endParaRPr sz="48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60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8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endParaRPr sz="48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65938" y="781050"/>
            <a:ext cx="14984926" cy="9612624"/>
          </a:xfrm>
          <a:prstGeom prst="rect">
            <a:avLst/>
          </a:prstGeom>
          <a:noFill/>
          <a:ln>
            <a:noFill/>
          </a:ln>
        </p:spPr>
      </p:pic>
      <p:sp>
        <p:nvSpPr>
          <p:cNvPr id="112" name="Google Shape;112;p20"/>
          <p:cNvSpPr txBox="1"/>
          <p:nvPr/>
        </p:nvSpPr>
        <p:spPr>
          <a:xfrm>
            <a:off x="7943863" y="15160000"/>
            <a:ext cx="3467100" cy="68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DO THE DISHES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3" name="Google Shape;113;p20"/>
          <p:cNvSpPr txBox="1"/>
          <p:nvPr/>
        </p:nvSpPr>
        <p:spPr>
          <a:xfrm>
            <a:off x="8058163" y="13386438"/>
            <a:ext cx="3467100" cy="68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BREAK 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4" name="Google Shape;114;p20"/>
          <p:cNvSpPr txBox="1"/>
          <p:nvPr/>
        </p:nvSpPr>
        <p:spPr>
          <a:xfrm>
            <a:off x="3409963" y="13495025"/>
            <a:ext cx="3467100" cy="68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LOSE 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5" name="Google Shape;115;p20"/>
          <p:cNvSpPr txBox="1"/>
          <p:nvPr/>
        </p:nvSpPr>
        <p:spPr>
          <a:xfrm>
            <a:off x="13239763" y="15064725"/>
            <a:ext cx="3467100" cy="68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GO SHOPPING/BUY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6" name="Google Shape;116;p20"/>
          <p:cNvSpPr txBox="1"/>
          <p:nvPr/>
        </p:nvSpPr>
        <p:spPr>
          <a:xfrm>
            <a:off x="8058163" y="11917675"/>
            <a:ext cx="3467100" cy="68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TRAVEL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7" name="Google Shape;117;p20"/>
          <p:cNvSpPr txBox="1"/>
          <p:nvPr/>
        </p:nvSpPr>
        <p:spPr>
          <a:xfrm>
            <a:off x="3409963" y="15160000"/>
            <a:ext cx="3467100" cy="68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MISS 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8" name="Google Shape;118;p20"/>
          <p:cNvSpPr txBox="1"/>
          <p:nvPr/>
        </p:nvSpPr>
        <p:spPr>
          <a:xfrm>
            <a:off x="13239763" y="13444525"/>
            <a:ext cx="3467100" cy="68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GET  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9" name="Google Shape;119;p20"/>
          <p:cNvSpPr txBox="1"/>
          <p:nvPr/>
        </p:nvSpPr>
        <p:spPr>
          <a:xfrm>
            <a:off x="3409963" y="11917675"/>
            <a:ext cx="3467100" cy="68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WORK A LOT 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0" name="Google Shape;120;p20"/>
          <p:cNvSpPr txBox="1"/>
          <p:nvPr/>
        </p:nvSpPr>
        <p:spPr>
          <a:xfrm>
            <a:off x="13239763" y="11917675"/>
            <a:ext cx="3467100" cy="68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WIN 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65925" y="7076225"/>
            <a:ext cx="14984926" cy="9612624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21"/>
          <p:cNvSpPr txBox="1"/>
          <p:nvPr/>
        </p:nvSpPr>
        <p:spPr>
          <a:xfrm>
            <a:off x="1600138" y="18113800"/>
            <a:ext cx="3467100" cy="6858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WHAT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7" name="Google Shape;127;p21"/>
          <p:cNvSpPr txBox="1"/>
          <p:nvPr/>
        </p:nvSpPr>
        <p:spPr>
          <a:xfrm>
            <a:off x="13258738" y="21068463"/>
            <a:ext cx="3467100" cy="68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DO THE DISHES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8" name="Google Shape;128;p21"/>
          <p:cNvSpPr txBox="1"/>
          <p:nvPr/>
        </p:nvSpPr>
        <p:spPr>
          <a:xfrm>
            <a:off x="9315388" y="21335163"/>
            <a:ext cx="3467100" cy="68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BREAK 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9" name="Google Shape;129;p21"/>
          <p:cNvSpPr txBox="1"/>
          <p:nvPr/>
        </p:nvSpPr>
        <p:spPr>
          <a:xfrm>
            <a:off x="9315388" y="20173113"/>
            <a:ext cx="3467100" cy="68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LOSE 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0" name="Google Shape;130;p21"/>
          <p:cNvSpPr txBox="1"/>
          <p:nvPr/>
        </p:nvSpPr>
        <p:spPr>
          <a:xfrm>
            <a:off x="13258738" y="22200013"/>
            <a:ext cx="3467100" cy="68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GO SHOPPING/BUY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1" name="Google Shape;131;p21"/>
          <p:cNvSpPr txBox="1"/>
          <p:nvPr/>
        </p:nvSpPr>
        <p:spPr>
          <a:xfrm>
            <a:off x="9315388" y="19011063"/>
            <a:ext cx="3467100" cy="68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TRAVEL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2" name="Google Shape;132;p21"/>
          <p:cNvSpPr txBox="1"/>
          <p:nvPr/>
        </p:nvSpPr>
        <p:spPr>
          <a:xfrm>
            <a:off x="9315388" y="22600088"/>
            <a:ext cx="3467100" cy="68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MISS 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3" name="Google Shape;133;p21"/>
          <p:cNvSpPr txBox="1"/>
          <p:nvPr/>
        </p:nvSpPr>
        <p:spPr>
          <a:xfrm>
            <a:off x="13258738" y="19696863"/>
            <a:ext cx="3467100" cy="68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GET  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4" name="Google Shape;134;p21"/>
          <p:cNvSpPr txBox="1"/>
          <p:nvPr/>
        </p:nvSpPr>
        <p:spPr>
          <a:xfrm>
            <a:off x="9315388" y="17849013"/>
            <a:ext cx="3467100" cy="68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WORK A LOT 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5" name="Google Shape;135;p21"/>
          <p:cNvSpPr txBox="1"/>
          <p:nvPr/>
        </p:nvSpPr>
        <p:spPr>
          <a:xfrm>
            <a:off x="13258738" y="18325263"/>
            <a:ext cx="3467100" cy="685800"/>
          </a:xfrm>
          <a:prstGeom prst="rect">
            <a:avLst/>
          </a:prstGeom>
          <a:solidFill>
            <a:srgbClr val="CFE2F3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WIN 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6" name="Google Shape;136;p21"/>
          <p:cNvSpPr txBox="1"/>
          <p:nvPr/>
        </p:nvSpPr>
        <p:spPr>
          <a:xfrm>
            <a:off x="1600138" y="22251450"/>
            <a:ext cx="3467100" cy="6858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HOW 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7" name="Google Shape;137;p21"/>
          <p:cNvSpPr txBox="1"/>
          <p:nvPr/>
        </p:nvSpPr>
        <p:spPr>
          <a:xfrm>
            <a:off x="1600138" y="21238000"/>
            <a:ext cx="3467100" cy="6858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WHEN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8" name="Google Shape;138;p21"/>
          <p:cNvSpPr txBox="1"/>
          <p:nvPr/>
        </p:nvSpPr>
        <p:spPr>
          <a:xfrm>
            <a:off x="1600138" y="20224550"/>
            <a:ext cx="3467100" cy="6858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WHY 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9" name="Google Shape;139;p21"/>
          <p:cNvSpPr txBox="1"/>
          <p:nvPr/>
        </p:nvSpPr>
        <p:spPr>
          <a:xfrm>
            <a:off x="1600138" y="19211100"/>
            <a:ext cx="3467100" cy="685800"/>
          </a:xfrm>
          <a:prstGeom prst="rect">
            <a:avLst/>
          </a:prstGeom>
          <a:solidFill>
            <a:srgbClr val="FFF2CC"/>
          </a:solidFill>
          <a:ln w="9525" cap="flat" cmpd="sng">
            <a:solidFill>
              <a:srgbClr val="07376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WHERE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0" name="Google Shape;140;p21"/>
          <p:cNvSpPr txBox="1"/>
          <p:nvPr/>
        </p:nvSpPr>
        <p:spPr>
          <a:xfrm>
            <a:off x="17316388" y="19062500"/>
            <a:ext cx="1200300" cy="148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700" b="1">
                <a:latin typeface="Comic Sans MS"/>
                <a:ea typeface="Comic Sans MS"/>
                <a:cs typeface="Comic Sans MS"/>
                <a:sym typeface="Comic Sans MS"/>
              </a:rPr>
              <a:t>?</a:t>
            </a:r>
            <a:endParaRPr sz="77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700" b="1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7700" b="1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1" name="Google Shape;141;p21"/>
          <p:cNvSpPr txBox="1"/>
          <p:nvPr/>
        </p:nvSpPr>
        <p:spPr>
          <a:xfrm>
            <a:off x="5200588" y="19551975"/>
            <a:ext cx="2152800" cy="151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>
                <a:latin typeface="Comic Sans MS"/>
                <a:ea typeface="Comic Sans MS"/>
                <a:cs typeface="Comic Sans MS"/>
                <a:sym typeface="Comic Sans MS"/>
              </a:rPr>
              <a:t>DID</a:t>
            </a:r>
            <a:endParaRPr sz="72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2" name="Google Shape;142;p21"/>
          <p:cNvSpPr txBox="1"/>
          <p:nvPr/>
        </p:nvSpPr>
        <p:spPr>
          <a:xfrm>
            <a:off x="7353388" y="17849025"/>
            <a:ext cx="1485600" cy="5436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the man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the woman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the girl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the team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dad and daughter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omic Sans MS"/>
                <a:ea typeface="Comic Sans MS"/>
                <a:cs typeface="Comic Sans MS"/>
                <a:sym typeface="Comic Sans MS"/>
              </a:rPr>
              <a:t>someone</a:t>
            </a: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3" name="Google Shape;143;p21"/>
          <p:cNvSpPr txBox="1"/>
          <p:nvPr/>
        </p:nvSpPr>
        <p:spPr>
          <a:xfrm>
            <a:off x="167850" y="167850"/>
            <a:ext cx="19525500" cy="17904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PAST SIMPLE</a:t>
            </a:r>
            <a:endParaRPr sz="96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>
                <a:solidFill>
                  <a:srgbClr val="1C4587"/>
                </a:solidFill>
                <a:latin typeface="Comic Sans MS"/>
                <a:ea typeface="Comic Sans MS"/>
                <a:cs typeface="Comic Sans MS"/>
                <a:sym typeface="Comic Sans MS"/>
              </a:rPr>
              <a:t>question </a:t>
            </a:r>
            <a:endParaRPr sz="9600" b="1">
              <a:solidFill>
                <a:srgbClr val="1C4587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444</Words>
  <Application>Microsoft Office PowerPoint</Application>
  <PresentationFormat>Vlastní</PresentationFormat>
  <Paragraphs>163</Paragraphs>
  <Slides>11</Slides>
  <Notes>11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4" baseType="lpstr">
      <vt:lpstr>Arial</vt:lpstr>
      <vt:lpstr>Comic Sans MS</vt:lpstr>
      <vt:lpstr>Simple Light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Prudíková</dc:creator>
  <cp:lastModifiedBy>Prudíková</cp:lastModifiedBy>
  <cp:revision>1</cp:revision>
  <dcterms:modified xsi:type="dcterms:W3CDTF">2020-11-27T12:55:00Z</dcterms:modified>
</cp:coreProperties>
</file>