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2438" y="5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a30e2a3ef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a30e2a3ef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perfect-english-grammar.com/past-simple-past-continuous-exercise-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2050" y="-22050"/>
            <a:ext cx="7772400" cy="661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Past continuous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92150"/>
            <a:ext cx="7315200" cy="54864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8600" y="6551175"/>
            <a:ext cx="7315200" cy="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https://www.youtube.com/watch?v=t9t4rt7M6wU</a:t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286750" y="7323225"/>
            <a:ext cx="7180800" cy="15441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I, he, she, it + WAS + _____ ing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674EA7"/>
                </a:solidFill>
                <a:latin typeface="Comic Sans MS"/>
                <a:ea typeface="Comic Sans MS"/>
                <a:cs typeface="Comic Sans MS"/>
                <a:sym typeface="Comic Sans MS"/>
              </a:rPr>
              <a:t>I            was     work    ing (at 3 p.m.)</a:t>
            </a:r>
            <a:endParaRPr sz="2400" b="1">
              <a:solidFill>
                <a:srgbClr val="674EA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you, we, they + WERE + _______ing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674EA7"/>
                </a:solidFill>
                <a:latin typeface="Comic Sans MS"/>
                <a:ea typeface="Comic Sans MS"/>
                <a:cs typeface="Comic Sans MS"/>
                <a:sym typeface="Comic Sans MS"/>
              </a:rPr>
              <a:t>We              were     study  ing (at 3 p.m.)</a:t>
            </a:r>
            <a:endParaRPr sz="2400" b="1">
              <a:solidFill>
                <a:srgbClr val="674EA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413" y="1961150"/>
            <a:ext cx="7457576" cy="559902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0" y="8303300"/>
            <a:ext cx="7457700" cy="8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  <a:hlinkClick r:id="rId4"/>
              </a:rPr>
              <a:t>https://www.perfect-english-grammar.com/past-simple-past-continuous-exercise-1.html</a:t>
            </a:r>
            <a:r>
              <a:rPr lang="en" sz="11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 sz="11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 sz="11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Vlastní</PresentationFormat>
  <Paragraphs>8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Simple Light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Prudíková</dc:creator>
  <cp:lastModifiedBy>Prudíková</cp:lastModifiedBy>
  <cp:revision>1</cp:revision>
  <dcterms:modified xsi:type="dcterms:W3CDTF">2020-11-23T11:00:06Z</dcterms:modified>
</cp:coreProperties>
</file>