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7772400" cy="1005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2438" y="58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a31ac2b38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a31ac2b38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a31ac2b38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a31ac2b38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d417f444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d417f444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a31ac2b389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a31ac2b389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31ac2b38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31ac2b38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31ac2b389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31ac2b389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a31ac2b389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a31ac2b389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31ac2b389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a31ac2b389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a31ac2b389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685800"/>
            <a:ext cx="264953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a31ac2b389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-22050"/>
            <a:ext cx="7772400" cy="8160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JOBS </a:t>
            </a:r>
            <a:endParaRPr sz="36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89800" y="11249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manual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959750" y="11249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office work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2959750" y="18950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stressful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689800" y="18950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full-time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229700" y="11249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part-time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229700" y="18950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well-paid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229700" y="37238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repetitive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2959750" y="37238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dangerous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689800" y="37238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physically demanding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5229700" y="28094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administrative</a:t>
            </a: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2959750" y="28094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blue-collar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89800" y="28094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badly-paid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689800" y="46382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challenging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959750" y="46382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qualified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229700" y="46382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highly-skilled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689800" y="55526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unskilled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2959750" y="55526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casual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5229700" y="55526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rewarding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689800" y="64670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voluntary 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2959750" y="64670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boring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5229700" y="64670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temporary 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89800" y="73814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creative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2959750" y="73814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tiring  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229700" y="73814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sociable 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5229700" y="81515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weird 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3035950" y="81515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dream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89800" y="8151550"/>
            <a:ext cx="2007300" cy="6177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paper    </a:t>
            </a:r>
            <a:endParaRPr sz="24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/>
        </p:nvSpPr>
        <p:spPr>
          <a:xfrm>
            <a:off x="0" y="-22050"/>
            <a:ext cx="7772400" cy="8160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JOBS - applying for job </a:t>
            </a:r>
            <a:endParaRPr sz="3600" b="1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529400" y="1102900"/>
            <a:ext cx="6882000" cy="8470200"/>
          </a:xfrm>
          <a:prstGeom prst="rect">
            <a:avLst/>
          </a:prstGeom>
          <a:solidFill>
            <a:srgbClr val="EFEFEF"/>
          </a:solidFill>
          <a:ln w="28575" cap="flat" cmpd="sng">
            <a:solidFill>
              <a:srgbClr val="A4C2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look for a job         job agency            advertisement        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send an application (CV+a letter of application)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have a job interview           prepare for the interview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ask questions</a:t>
            </a: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&gt; working hours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&gt; duties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&gt; salary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&gt; holidays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answer the questions</a:t>
            </a: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&gt; experience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           &gt; education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          &gt; skills / qualification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get a job      be employed      get promoted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sign a contract           have a day or two off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go to work, do overtime, work full-time/part-time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fired/sacked - be dismissed - lose a job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be unemployed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endParaRPr sz="18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/>
        </p:nvSpPr>
        <p:spPr>
          <a:xfrm>
            <a:off x="0" y="-22050"/>
            <a:ext cx="7772400" cy="8160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JOBS - CV &amp; letter of application</a:t>
            </a:r>
            <a:r>
              <a:rPr lang="en" sz="3000" b="1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3000" b="1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198525" y="1102900"/>
            <a:ext cx="7433400" cy="2316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A letter of application</a:t>
            </a:r>
            <a:endParaRPr sz="2400" b="1" u="sng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reason you are writing </a:t>
            </a:r>
            <a:endParaRPr sz="2400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 you are interested </a:t>
            </a:r>
            <a:endParaRPr sz="2400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Comic Sans MS"/>
                <a:ea typeface="Comic Sans MS"/>
                <a:cs typeface="Comic Sans MS"/>
                <a:sym typeface="Comic Sans MS"/>
              </a:rPr>
              <a:t>Why you think you are good for the position </a:t>
            </a:r>
            <a:endParaRPr sz="2400">
              <a:solidFill>
                <a:srgbClr val="0B5394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220575" y="3683675"/>
            <a:ext cx="7433400" cy="3154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rgbClr val="1C4587"/>
                </a:solidFill>
                <a:latin typeface="Comic Sans MS"/>
                <a:ea typeface="Comic Sans MS"/>
                <a:cs typeface="Comic Sans MS"/>
                <a:sym typeface="Comic Sans MS"/>
              </a:rPr>
              <a:t>CV </a:t>
            </a:r>
            <a:endParaRPr sz="2400" b="1" u="sng">
              <a:solidFill>
                <a:srgbClr val="1C458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C458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Comic Sans MS"/>
                <a:ea typeface="Comic Sans MS"/>
                <a:cs typeface="Comic Sans MS"/>
                <a:sym typeface="Comic Sans MS"/>
              </a:rPr>
              <a:t>Education </a:t>
            </a:r>
            <a:endParaRPr sz="2400">
              <a:solidFill>
                <a:srgbClr val="1C458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Comic Sans MS"/>
                <a:ea typeface="Comic Sans MS"/>
                <a:cs typeface="Comic Sans MS"/>
                <a:sym typeface="Comic Sans MS"/>
              </a:rPr>
              <a:t>Experience </a:t>
            </a:r>
            <a:endParaRPr sz="2400">
              <a:solidFill>
                <a:srgbClr val="1C458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Comic Sans MS"/>
                <a:ea typeface="Comic Sans MS"/>
                <a:cs typeface="Comic Sans MS"/>
                <a:sym typeface="Comic Sans MS"/>
              </a:rPr>
              <a:t>Qualification </a:t>
            </a:r>
            <a:endParaRPr sz="2400">
              <a:solidFill>
                <a:srgbClr val="1C458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Comic Sans MS"/>
                <a:ea typeface="Comic Sans MS"/>
                <a:cs typeface="Comic Sans MS"/>
                <a:sym typeface="Comic Sans MS"/>
              </a:rPr>
              <a:t>Skills </a:t>
            </a:r>
            <a:endParaRPr sz="2400">
              <a:solidFill>
                <a:srgbClr val="1C4587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1C4587"/>
                </a:solidFill>
                <a:latin typeface="Comic Sans MS"/>
                <a:ea typeface="Comic Sans MS"/>
                <a:cs typeface="Comic Sans MS"/>
                <a:sym typeface="Comic Sans MS"/>
              </a:rPr>
              <a:t>Interests </a:t>
            </a:r>
            <a:endParaRPr sz="2400">
              <a:solidFill>
                <a:srgbClr val="1C458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/>
        </p:nvSpPr>
        <p:spPr>
          <a:xfrm>
            <a:off x="154400" y="2404275"/>
            <a:ext cx="2292000" cy="50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SAYING HELLO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0" name="Google Shape;100;p16"/>
          <p:cNvSpPr txBox="1"/>
          <p:nvPr/>
        </p:nvSpPr>
        <p:spPr>
          <a:xfrm>
            <a:off x="154400" y="6088000"/>
            <a:ext cx="2183700" cy="507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ENDING AN E-MAIL</a:t>
            </a:r>
            <a:r>
              <a:rPr lang="en" sz="2400" b="1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2400"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154400" y="7654100"/>
            <a:ext cx="2183700" cy="396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SAYING GOODBYE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154400" y="4411500"/>
            <a:ext cx="2183700" cy="6177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BEGINNING AN E-MAIL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3" name="Google Shape;103;p16"/>
          <p:cNvSpPr txBox="1"/>
          <p:nvPr/>
        </p:nvSpPr>
        <p:spPr>
          <a:xfrm>
            <a:off x="2823400" y="248150"/>
            <a:ext cx="1793100" cy="8604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3F3F3"/>
                </a:solidFill>
                <a:latin typeface="Comic Sans MS"/>
                <a:ea typeface="Comic Sans MS"/>
                <a:cs typeface="Comic Sans MS"/>
                <a:sym typeface="Comic Sans MS"/>
              </a:rPr>
              <a:t>FORMAL e-mails </a:t>
            </a:r>
            <a:endParaRPr sz="1800" b="1">
              <a:solidFill>
                <a:srgbClr val="F3F3F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2823400" y="2360200"/>
            <a:ext cx="4610100" cy="9486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Dear Mr. …    Dear Mrs. …      Dear Ms.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Dear Sir or Madam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2823400" y="4345400"/>
            <a:ext cx="4610100" cy="860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I am writing to (apply for ..)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I am writing in response (to your advertisement)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I am writing to (apologize)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2779300" y="6132100"/>
            <a:ext cx="4610100" cy="948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I am looking forward to hearing from you soon.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I am looking forward to your answer.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Thank you for considering my application.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2823400" y="7587925"/>
            <a:ext cx="4610100" cy="727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Yours sincerely 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Best regards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72050"/>
            <a:ext cx="7619999" cy="906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463" y="76203"/>
            <a:ext cx="6885474" cy="990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620000" cy="9542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915600"/>
            <a:ext cx="7620000" cy="804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450325" cy="936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/>
        </p:nvSpPr>
        <p:spPr>
          <a:xfrm>
            <a:off x="352925" y="463225"/>
            <a:ext cx="6639300" cy="7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B5394"/>
                </a:solidFill>
              </a:rPr>
              <a:t>https://www.youtube.com/watch?v=wL3CFtW8WE0</a:t>
            </a:r>
            <a:endParaRPr sz="18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Office PowerPoint</Application>
  <PresentationFormat>Vlastní</PresentationFormat>
  <Paragraphs>84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Comic Sans MS</vt:lpstr>
      <vt:lpstr>Simple Light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Prudíková</dc:creator>
  <cp:lastModifiedBy>Prudíková</cp:lastModifiedBy>
  <cp:revision>1</cp:revision>
  <dcterms:modified xsi:type="dcterms:W3CDTF">2020-11-24T07:56:58Z</dcterms:modified>
</cp:coreProperties>
</file>