
<file path=[Content_Types].xml><?xml version="1.0" encoding="utf-8"?>
<Types xmlns="http://schemas.openxmlformats.org/package/2006/content-types"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5358A0-E5DC-4367-9EA2-9510E4C501CD}" v="215" dt="2020-10-16T18:28:31.57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6" d="100"/>
          <a:sy n="46" d="100"/>
        </p:scale>
        <p:origin x="-106" y="-6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udíková" userId="S::prudikova@skolskykomplex.cz::de5f7549-2c8e-43f3-a9cc-62371362f3b8" providerId="AD" clId="Web-{565358A0-E5DC-4367-9EA2-9510E4C501CD}"/>
    <pc:docChg chg="modSld">
      <pc:chgData name="Prudíková" userId="S::prudikova@skolskykomplex.cz::de5f7549-2c8e-43f3-a9cc-62371362f3b8" providerId="AD" clId="Web-{565358A0-E5DC-4367-9EA2-9510E4C501CD}" dt="2020-10-16T18:28:31.572" v="213" actId="20577"/>
      <pc:docMkLst>
        <pc:docMk/>
      </pc:docMkLst>
      <pc:sldChg chg="modSp">
        <pc:chgData name="Prudíková" userId="S::prudikova@skolskykomplex.cz::de5f7549-2c8e-43f3-a9cc-62371362f3b8" providerId="AD" clId="Web-{565358A0-E5DC-4367-9EA2-9510E4C501CD}" dt="2020-10-16T18:26:35.257" v="82" actId="20577"/>
        <pc:sldMkLst>
          <pc:docMk/>
          <pc:sldMk cId="0" sldId="259"/>
        </pc:sldMkLst>
        <pc:spChg chg="mod">
          <ac:chgData name="Prudíková" userId="S::prudikova@skolskykomplex.cz::de5f7549-2c8e-43f3-a9cc-62371362f3b8" providerId="AD" clId="Web-{565358A0-E5DC-4367-9EA2-9510E4C501CD}" dt="2020-10-16T18:26:35.257" v="82" actId="20577"/>
          <ac:spMkLst>
            <pc:docMk/>
            <pc:sldMk cId="0" sldId="259"/>
            <ac:spMk id="110" creationId="{00000000-0000-0000-0000-000000000000}"/>
          </ac:spMkLst>
        </pc:spChg>
      </pc:sldChg>
      <pc:sldChg chg="modSp">
        <pc:chgData name="Prudíková" userId="S::prudikova@skolskykomplex.cz::de5f7549-2c8e-43f3-a9cc-62371362f3b8" providerId="AD" clId="Web-{565358A0-E5DC-4367-9EA2-9510E4C501CD}" dt="2020-10-16T18:28:31.572" v="212" actId="20577"/>
        <pc:sldMkLst>
          <pc:docMk/>
          <pc:sldMk cId="0" sldId="261"/>
        </pc:sldMkLst>
        <pc:spChg chg="mod">
          <ac:chgData name="Prudíková" userId="S::prudikova@skolskykomplex.cz::de5f7549-2c8e-43f3-a9cc-62371362f3b8" providerId="AD" clId="Web-{565358A0-E5DC-4367-9EA2-9510E4C501CD}" dt="2020-10-16T18:28:31.572" v="212" actId="20577"/>
          <ac:spMkLst>
            <pc:docMk/>
            <pc:sldMk cId="0" sldId="261"/>
            <ac:spMk id="11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916167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názvu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 názvu</a:t>
            </a:r>
          </a:p>
        </p:txBody>
      </p:sp>
      <p:sp>
        <p:nvSpPr>
          <p:cNvPr id="12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21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názvu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 názvu</a:t>
            </a:r>
          </a:p>
        </p:txBody>
      </p:sp>
      <p:sp>
        <p:nvSpPr>
          <p:cNvPr id="30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3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39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0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názvu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48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9" name="Zástupný symbol pro text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názvu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 názvu</a:t>
            </a:r>
          </a:p>
        </p:txBody>
      </p:sp>
      <p:sp>
        <p:nvSpPr>
          <p:cNvPr id="73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4" name="Zástupný symbol pro text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názvu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 názvu</a:t>
            </a:r>
          </a:p>
        </p:txBody>
      </p:sp>
      <p:sp>
        <p:nvSpPr>
          <p:cNvPr id="83" name="Zástupný symbol pro obrázek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8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názvu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 názvu</a:t>
            </a:r>
          </a:p>
        </p:txBody>
      </p:sp>
      <p:sp>
        <p:nvSpPr>
          <p:cNvPr id="3" name="Text úrovně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Nadpis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USA GEOGRAPHY</a:t>
            </a:r>
          </a:p>
        </p:txBody>
      </p:sp>
      <p:sp>
        <p:nvSpPr>
          <p:cNvPr id="95" name="Podnadpis 2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>
            <a:lvl1pPr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Smékalová, Cvingráfová, Kopečná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Nadpis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Basics</a:t>
            </a:r>
          </a:p>
        </p:txBody>
      </p:sp>
      <p:sp>
        <p:nvSpPr>
          <p:cNvPr id="98" name="Zástupný obsah 2"/>
          <p:cNvSpPr txBox="1">
            <a:spLocks noGrp="1"/>
          </p:cNvSpPr>
          <p:nvPr>
            <p:ph type="body" idx="1"/>
          </p:nvPr>
        </p:nvSpPr>
        <p:spPr>
          <a:xfrm>
            <a:off x="482600" y="1609725"/>
            <a:ext cx="10515600" cy="4351338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World's third largest country in size </a:t>
            </a:r>
          </a:p>
          <a:p>
            <a:pPr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Nearly the third largest in terms of population</a:t>
            </a:r>
          </a:p>
          <a:p>
            <a:pPr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Population: 328,2 million</a:t>
            </a:r>
          </a:p>
        </p:txBody>
      </p:sp>
      <p:pic>
        <p:nvPicPr>
          <p:cNvPr id="99" name="Obrázek" descr="Obrá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266" y="2724502"/>
            <a:ext cx="6427708" cy="39056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Nadpis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Borders</a:t>
            </a:r>
          </a:p>
        </p:txBody>
      </p:sp>
      <p:sp>
        <p:nvSpPr>
          <p:cNvPr id="102" name="Zástupný obsah 2"/>
          <p:cNvSpPr txBox="1">
            <a:spLocks noGrp="1"/>
          </p:cNvSpPr>
          <p:nvPr>
            <p:ph type="body" idx="1"/>
          </p:nvPr>
        </p:nvSpPr>
        <p:spPr>
          <a:xfrm>
            <a:off x="838200" y="1470025"/>
            <a:ext cx="10515600" cy="4351338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North America - bordered on the west by the Pacific Ocean </a:t>
            </a:r>
          </a:p>
          <a:p>
            <a:pPr marL="0" indent="0"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                              - on the east by the Atlantic Ocean</a:t>
            </a:r>
          </a:p>
          <a:p>
            <a:pPr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Along the northern border is Canada </a:t>
            </a:r>
          </a:p>
          <a:p>
            <a:pPr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Along the southern border is Mexico </a:t>
            </a:r>
          </a:p>
          <a:p>
            <a:pPr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The border with Canada is the world’s longest land border (between two countries)</a:t>
            </a:r>
          </a:p>
        </p:txBody>
      </p:sp>
      <p:pic>
        <p:nvPicPr>
          <p:cNvPr id="103" name="Obrázek" descr="Obrá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209" y="4288163"/>
            <a:ext cx="4273192" cy="2401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Borders with Mexico"/>
          <p:cNvSpPr txBox="1"/>
          <p:nvPr/>
        </p:nvSpPr>
        <p:spPr>
          <a:xfrm>
            <a:off x="7658522" y="4430856"/>
            <a:ext cx="2046907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Borders with Mexico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Obrázek" descr="Obrá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290" y="252605"/>
            <a:ext cx="4361011" cy="2725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Obrázek" descr="Obrá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664" y="252604"/>
            <a:ext cx="4104456" cy="2621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Obrázek" descr="Obrá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518" y="3573016"/>
            <a:ext cx="3684783" cy="2760031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Nadpis 1"/>
          <p:cNvSpPr txBox="1">
            <a:spLocks noGrp="1"/>
          </p:cNvSpPr>
          <p:nvPr>
            <p:ph type="title"/>
          </p:nvPr>
        </p:nvSpPr>
        <p:spPr>
          <a:xfrm>
            <a:off x="76200" y="814638"/>
            <a:ext cx="10515600" cy="1325564"/>
          </a:xfrm>
          <a:prstGeom prst="rect">
            <a:avLst/>
          </a:prstGeom>
        </p:spPr>
        <p:txBody>
          <a:bodyPr/>
          <a:lstStyle>
            <a:lvl1pPr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Landscape</a:t>
            </a:r>
          </a:p>
        </p:txBody>
      </p:sp>
      <p:sp>
        <p:nvSpPr>
          <p:cNvPr id="110" name="Zástupný obsah 2"/>
          <p:cNvSpPr txBox="1">
            <a:spLocks noGrp="1"/>
          </p:cNvSpPr>
          <p:nvPr>
            <p:ph type="body" idx="1"/>
          </p:nvPr>
        </p:nvSpPr>
        <p:spPr>
          <a:xfrm>
            <a:off x="76200" y="2962943"/>
            <a:ext cx="8402129" cy="4308206"/>
          </a:xfrm>
          <a:prstGeom prst="rect">
            <a:avLst/>
          </a:prstGeom>
        </p:spPr>
        <p:txBody>
          <a:bodyPr lIns="45719" tIns="45720" rIns="45719" bIns="45720" anchor="t">
            <a:normAutofit/>
          </a:bodyPr>
          <a:lstStyle/>
          <a:p>
            <a:pPr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dirty="0"/>
              <a:t>From </a:t>
            </a:r>
            <a:r>
              <a:rPr b="1" dirty="0"/>
              <a:t>tropical beaches</a:t>
            </a:r>
            <a:r>
              <a:rPr dirty="0"/>
              <a:t> in Florida to peaks in the </a:t>
            </a:r>
            <a:br>
              <a:rPr dirty="0"/>
            </a:br>
            <a:r>
              <a:rPr b="1" dirty="0"/>
              <a:t>Rocky Mountains</a:t>
            </a:r>
            <a:endParaRPr lang="en-US" b="1" dirty="0"/>
          </a:p>
          <a:p>
            <a:pPr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dirty="0"/>
              <a:t>From rolling </a:t>
            </a:r>
            <a:r>
              <a:rPr b="1" dirty="0"/>
              <a:t>prairie lands</a:t>
            </a:r>
            <a:r>
              <a:rPr dirty="0"/>
              <a:t> and barren </a:t>
            </a:r>
            <a:r>
              <a:rPr b="1" dirty="0"/>
              <a:t>deserts</a:t>
            </a:r>
            <a:r>
              <a:rPr dirty="0"/>
              <a:t> in the West to dense wilderness areas in</a:t>
            </a:r>
            <a:r>
              <a:rPr lang="en-US" dirty="0"/>
              <a:t> </a:t>
            </a:r>
            <a:r>
              <a:rPr dirty="0"/>
              <a:t>the</a:t>
            </a:r>
            <a:r>
              <a:rPr lang="cs-CZ" dirty="0"/>
              <a:t> </a:t>
            </a:r>
            <a:r>
              <a:rPr dirty="0"/>
              <a:t>Northeast</a:t>
            </a:r>
            <a:r>
              <a:rPr lang="cs-CZ" dirty="0"/>
              <a:t> </a:t>
            </a:r>
            <a:r>
              <a:rPr dirty="0"/>
              <a:t>and Northwest.</a:t>
            </a:r>
          </a:p>
          <a:p>
            <a:pPr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dirty="0"/>
              <a:t>In Northeast on Canadian border are Great Lakes </a:t>
            </a:r>
          </a:p>
          <a:p>
            <a:pPr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 dirty="0"/>
              <a:t>Great Lakes</a:t>
            </a:r>
            <a:r>
              <a:rPr dirty="0"/>
              <a:t>: Lake Michigan, Lake Huron,</a:t>
            </a:r>
            <a:r>
              <a:rPr lang="en-US" dirty="0"/>
              <a:t> </a:t>
            </a:r>
            <a:r>
              <a:rPr dirty="0"/>
              <a:t>Lake Superior, Lake Ontario, Lake Erie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Obrázek" descr="Obrá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205" y="256666"/>
            <a:ext cx="5770303" cy="3728418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Nadpis 1"/>
          <p:cNvSpPr txBox="1">
            <a:spLocks noGrp="1"/>
          </p:cNvSpPr>
          <p:nvPr>
            <p:ph type="title"/>
          </p:nvPr>
        </p:nvSpPr>
        <p:spPr>
          <a:xfrm>
            <a:off x="6083300" y="45942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Rivers and mountains</a:t>
            </a:r>
          </a:p>
        </p:txBody>
      </p:sp>
      <p:sp>
        <p:nvSpPr>
          <p:cNvPr id="114" name="Zástupný obsah 2"/>
          <p:cNvSpPr txBox="1">
            <a:spLocks noGrp="1"/>
          </p:cNvSpPr>
          <p:nvPr>
            <p:ph type="body" idx="1"/>
          </p:nvPr>
        </p:nvSpPr>
        <p:spPr>
          <a:xfrm>
            <a:off x="127000" y="250825"/>
            <a:ext cx="10515600" cy="4351338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The longest river - Missouri. </a:t>
            </a:r>
          </a:p>
          <a:p>
            <a:pPr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Niagara Falls are around Missouri</a:t>
            </a:r>
          </a:p>
          <a:p>
            <a:pPr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The second longest river – Mississippi</a:t>
            </a:r>
            <a:br/>
            <a:r>
              <a:t> (means "great water")</a:t>
            </a:r>
          </a:p>
          <a:p>
            <a:pPr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The highest mountain is Mount Mc Kinley</a:t>
            </a:r>
            <a:br/>
            <a:r>
              <a:t> (6194 m) in Alaska</a:t>
            </a:r>
          </a:p>
          <a:p>
            <a:pPr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 the west - the Rocky Mountains </a:t>
            </a:r>
          </a:p>
        </p:txBody>
      </p:sp>
      <p:pic>
        <p:nvPicPr>
          <p:cNvPr id="115" name="Obrázek" descr="Obrá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94" y="3755387"/>
            <a:ext cx="4504857" cy="30032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Obrázek" descr="Obrá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835" y="3301606"/>
            <a:ext cx="5388483" cy="3236479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Nadpis 1"/>
          <p:cNvSpPr txBox="1">
            <a:spLocks noGrp="1"/>
          </p:cNvSpPr>
          <p:nvPr>
            <p:ph type="title"/>
          </p:nvPr>
        </p:nvSpPr>
        <p:spPr>
          <a:xfrm>
            <a:off x="647700" y="12414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National parks</a:t>
            </a:r>
          </a:p>
        </p:txBody>
      </p:sp>
      <p:sp>
        <p:nvSpPr>
          <p:cNvPr id="119" name="Zástupný obsah 2"/>
          <p:cNvSpPr txBox="1">
            <a:spLocks noGrp="1"/>
          </p:cNvSpPr>
          <p:nvPr>
            <p:ph type="body" idx="1"/>
          </p:nvPr>
        </p:nvSpPr>
        <p:spPr>
          <a:xfrm>
            <a:off x="1892300" y="314325"/>
            <a:ext cx="10515600" cy="4351338"/>
          </a:xfrm>
          <a:prstGeom prst="rect">
            <a:avLst/>
          </a:prstGeom>
        </p:spPr>
        <p:txBody>
          <a:bodyPr lIns="45719" tIns="45720" rIns="45719" bIns="45720" anchor="t">
            <a:normAutofit/>
          </a:bodyPr>
          <a:lstStyle/>
          <a:p>
            <a:pPr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dirty="0"/>
              <a:t>American National Parks are visited by millions of people</a:t>
            </a:r>
          </a:p>
          <a:p>
            <a:pPr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dirty="0"/>
              <a:t>The most popular: Yellowstone National Park (Wyoming)</a:t>
            </a:r>
          </a:p>
          <a:p>
            <a:pPr marL="0" indent="0"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dirty="0"/>
              <a:t>                                 Grand Canyon of the Colorado River</a:t>
            </a:r>
            <a:r>
              <a:rPr lang="en-US" dirty="0"/>
              <a:t>                                                </a:t>
            </a:r>
            <a:r>
              <a:rPr dirty="0"/>
              <a:t>(Arizona)</a:t>
            </a:r>
            <a:endParaRPr lang="en-US" dirty="0"/>
          </a:p>
          <a:p>
            <a:pPr marL="0" indent="0"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dirty="0"/>
              <a:t>                                Yosemite National Park (California)</a:t>
            </a:r>
            <a:r>
              <a:rPr lang="en-US" dirty="0"/>
              <a:t> The first                                     National park</a:t>
            </a:r>
            <a:endParaRPr dirty="0"/>
          </a:p>
          <a:p>
            <a:pPr marL="0" indent="0">
              <a:buSzTx/>
              <a:buNone/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dirty="0"/>
              <a:t>                                 Zion National Park (Utah)</a:t>
            </a:r>
          </a:p>
        </p:txBody>
      </p:sp>
      <p:pic>
        <p:nvPicPr>
          <p:cNvPr id="120" name="Obrázek" descr="Obrá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79" y="3415310"/>
            <a:ext cx="4581728" cy="25454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Nadpis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  </a:t>
            </a:r>
          </a:p>
        </p:txBody>
      </p:sp>
      <p:sp>
        <p:nvSpPr>
          <p:cNvPr id="123" name="Zástupný obsah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4400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marL="0" indent="0">
              <a:buSzTx/>
              <a:buNone/>
              <a:defRPr sz="4400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marL="0" indent="0">
              <a:buSzTx/>
              <a:buNone/>
              <a:defRPr sz="4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               Thank you for your attention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Motiv systému Office">
  <a:themeElements>
    <a:clrScheme name="Motiv systém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iv systému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otiv systém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tiv systému Office">
  <a:themeElements>
    <a:clrScheme name="Motiv systém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iv systému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otiv systém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281f81f4-f224-43e3-a1fd-c99653ac927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D38A9746119F44A8B531638645BB036" ma:contentTypeVersion="3" ma:contentTypeDescription="Vytvoří nový dokument" ma:contentTypeScope="" ma:versionID="1be9e6ce67119b2b74ee9e7a16ad8f25">
  <xsd:schema xmlns:xsd="http://www.w3.org/2001/XMLSchema" xmlns:xs="http://www.w3.org/2001/XMLSchema" xmlns:p="http://schemas.microsoft.com/office/2006/metadata/properties" xmlns:ns2="281f81f4-f224-43e3-a1fd-c99653ac9278" targetNamespace="http://schemas.microsoft.com/office/2006/metadata/properties" ma:root="true" ma:fieldsID="36d4874c993577b53331732c295a9111" ns2:_="">
    <xsd:import namespace="281f81f4-f224-43e3-a1fd-c99653ac9278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1f81f4-f224-43e3-a1fd-c99653ac9278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2711C1-0AC9-4BA9-A5A0-68AA3B992112}">
  <ds:schemaRefs>
    <ds:schemaRef ds:uri="http://schemas.microsoft.com/office/2006/metadata/properties"/>
    <ds:schemaRef ds:uri="http://schemas.microsoft.com/office/infopath/2007/PartnerControls"/>
    <ds:schemaRef ds:uri="281f81f4-f224-43e3-a1fd-c99653ac9278"/>
  </ds:schemaRefs>
</ds:datastoreItem>
</file>

<file path=customXml/itemProps2.xml><?xml version="1.0" encoding="utf-8"?>
<ds:datastoreItem xmlns:ds="http://schemas.openxmlformats.org/officeDocument/2006/customXml" ds:itemID="{1CA5E788-4D7E-4435-81AD-84634FDF4B0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A201B0-442E-412B-AFD4-DC74C17597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1f81f4-f224-43e3-a1fd-c99653ac92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</Words>
  <Application>Microsoft Office PowerPoint</Application>
  <PresentationFormat>Widescreen</PresentationFormat>
  <Paragraphs>34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Motiv systému Office</vt:lpstr>
      <vt:lpstr>USA GEOGRAPHY</vt:lpstr>
      <vt:lpstr>Basics</vt:lpstr>
      <vt:lpstr>Borders</vt:lpstr>
      <vt:lpstr>Landscape</vt:lpstr>
      <vt:lpstr>Rivers and mountains</vt:lpstr>
      <vt:lpstr>National parks</vt:lpstr>
      <vt:lpstr> 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USA GEOGRAPHY</dc:title>
  <dc:creator>Šárka Smékalová</dc:creator>
  <cp:lastModifiedBy>Šárka Smékalová</cp:lastModifiedBy>
  <cp:revision>28</cp:revision>
  <dcterms:modified xsi:type="dcterms:W3CDTF">2020-10-16T18:28:34Z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0x010100BD38A9746119F44A8B531638645BB036</vt:lpwstr>
  </property>
</Properties>
</file>