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524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udíková, Soňa" userId="b7382de5-6f3a-4089-a0b7-c583bf1335a1" providerId="ADAL" clId="{89E6FB22-B7B5-4876-AA91-216F99B70D50}"/>
    <pc:docChg chg="modSld">
      <pc:chgData name="Prudíková, Soňa" userId="b7382de5-6f3a-4089-a0b7-c583bf1335a1" providerId="ADAL" clId="{89E6FB22-B7B5-4876-AA91-216F99B70D50}" dt="2023-02-10T09:43:24.749" v="40" actId="1076"/>
      <pc:docMkLst>
        <pc:docMk/>
      </pc:docMkLst>
      <pc:sldChg chg="modSp mod">
        <pc:chgData name="Prudíková, Soňa" userId="b7382de5-6f3a-4089-a0b7-c583bf1335a1" providerId="ADAL" clId="{89E6FB22-B7B5-4876-AA91-216F99B70D50}" dt="2023-02-10T09:43:24.749" v="40" actId="1076"/>
        <pc:sldMkLst>
          <pc:docMk/>
          <pc:sldMk cId="0" sldId="258"/>
        </pc:sldMkLst>
        <pc:spChg chg="mod">
          <ac:chgData name="Prudíková, Soňa" userId="b7382de5-6f3a-4089-a0b7-c583bf1335a1" providerId="ADAL" clId="{89E6FB22-B7B5-4876-AA91-216F99B70D50}" dt="2023-02-10T09:42:43.731" v="36" actId="1076"/>
          <ac:spMkLst>
            <pc:docMk/>
            <pc:sldMk cId="0" sldId="258"/>
            <ac:spMk id="98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42:31.891" v="34" actId="1076"/>
          <ac:spMkLst>
            <pc:docMk/>
            <pc:sldMk cId="0" sldId="258"/>
            <ac:spMk id="99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43:15.861" v="39" actId="1076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42:38.234" v="35" actId="1076"/>
          <ac:spMkLst>
            <pc:docMk/>
            <pc:sldMk cId="0" sldId="258"/>
            <ac:spMk id="102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42:49.100" v="37" actId="1076"/>
          <ac:spMkLst>
            <pc:docMk/>
            <pc:sldMk cId="0" sldId="258"/>
            <ac:spMk id="103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43:08.564" v="38" actId="1076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42:14.194" v="31" actId="1076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42:21.122" v="32" actId="1076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42:27.538" v="33" actId="1076"/>
          <ac:spMkLst>
            <pc:docMk/>
            <pc:sldMk cId="0" sldId="258"/>
            <ac:spMk id="107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43:24.749" v="40" actId="1076"/>
          <ac:spMkLst>
            <pc:docMk/>
            <pc:sldMk cId="0" sldId="258"/>
            <ac:spMk id="108" creationId="{00000000-0000-0000-0000-000000000000}"/>
          </ac:spMkLst>
        </pc:spChg>
      </pc:sldChg>
      <pc:sldChg chg="modSp mod">
        <pc:chgData name="Prudíková, Soňa" userId="b7382de5-6f3a-4089-a0b7-c583bf1335a1" providerId="ADAL" clId="{89E6FB22-B7B5-4876-AA91-216F99B70D50}" dt="2023-02-10T09:17:32.656" v="30" actId="1076"/>
        <pc:sldMkLst>
          <pc:docMk/>
          <pc:sldMk cId="0" sldId="259"/>
        </pc:sldMkLst>
        <pc:spChg chg="mod">
          <ac:chgData name="Prudíková, Soňa" userId="b7382de5-6f3a-4089-a0b7-c583bf1335a1" providerId="ADAL" clId="{89E6FB22-B7B5-4876-AA91-216F99B70D50}" dt="2023-02-10T09:17:22.578" v="28" actId="113"/>
          <ac:spMkLst>
            <pc:docMk/>
            <pc:sldMk cId="0" sldId="259"/>
            <ac:spMk id="113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17:11.729" v="26" actId="14100"/>
          <ac:spMkLst>
            <pc:docMk/>
            <pc:sldMk cId="0" sldId="259"/>
            <ac:spMk id="114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16:17.065" v="16" actId="1076"/>
          <ac:spMkLst>
            <pc:docMk/>
            <pc:sldMk cId="0" sldId="259"/>
            <ac:spMk id="115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16:57.935" v="22" actId="255"/>
          <ac:spMkLst>
            <pc:docMk/>
            <pc:sldMk cId="0" sldId="259"/>
            <ac:spMk id="116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17:32.656" v="30" actId="1076"/>
          <ac:spMkLst>
            <pc:docMk/>
            <pc:sldMk cId="0" sldId="259"/>
            <ac:spMk id="117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14:58.016" v="5" actId="20577"/>
          <ac:spMkLst>
            <pc:docMk/>
            <pc:sldMk cId="0" sldId="259"/>
            <ac:spMk id="118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14:50.394" v="1" actId="255"/>
          <ac:spMkLst>
            <pc:docMk/>
            <pc:sldMk cId="0" sldId="259"/>
            <ac:spMk id="119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14:50.394" v="1" actId="255"/>
          <ac:spMkLst>
            <pc:docMk/>
            <pc:sldMk cId="0" sldId="259"/>
            <ac:spMk id="120" creationId="{00000000-0000-0000-0000-000000000000}"/>
          </ac:spMkLst>
        </pc:spChg>
        <pc:spChg chg="mod">
          <ac:chgData name="Prudíková, Soňa" userId="b7382de5-6f3a-4089-a0b7-c583bf1335a1" providerId="ADAL" clId="{89E6FB22-B7B5-4876-AA91-216F99B70D50}" dt="2023-02-10T09:16:20.353" v="17" actId="1076"/>
          <ac:spMkLst>
            <pc:docMk/>
            <pc:sldMk cId="0" sldId="259"/>
            <ac:spMk id="121" creationId="{00000000-0000-0000-0000-000000000000}"/>
          </ac:spMkLst>
        </pc:spChg>
      </pc:sldChg>
    </pc:docChg>
  </pc:docChgLst>
  <pc:docChgLst>
    <pc:chgData name="Prudíková, Soňa" userId="b7382de5-6f3a-4089-a0b7-c583bf1335a1" providerId="ADAL" clId="{F21CA6C0-D9D9-447B-9E6B-1A5E95E85CA8}"/>
    <pc:docChg chg="modSld">
      <pc:chgData name="Prudíková, Soňa" userId="b7382de5-6f3a-4089-a0b7-c583bf1335a1" providerId="ADAL" clId="{F21CA6C0-D9D9-447B-9E6B-1A5E95E85CA8}" dt="2023-02-10T08:56:07.648" v="10" actId="20577"/>
      <pc:docMkLst>
        <pc:docMk/>
      </pc:docMkLst>
      <pc:sldChg chg="modSp mod">
        <pc:chgData name="Prudíková, Soňa" userId="b7382de5-6f3a-4089-a0b7-c583bf1335a1" providerId="ADAL" clId="{F21CA6C0-D9D9-447B-9E6B-1A5E95E85CA8}" dt="2023-02-10T08:55:33.095" v="4" actId="1076"/>
        <pc:sldMkLst>
          <pc:docMk/>
          <pc:sldMk cId="0" sldId="258"/>
        </pc:sldMkLst>
        <pc:spChg chg="mod">
          <ac:chgData name="Prudíková, Soňa" userId="b7382de5-6f3a-4089-a0b7-c583bf1335a1" providerId="ADAL" clId="{F21CA6C0-D9D9-447B-9E6B-1A5E95E85CA8}" dt="2023-02-10T08:55:19.894" v="0" actId="1076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Prudíková, Soňa" userId="b7382de5-6f3a-4089-a0b7-c583bf1335a1" providerId="ADAL" clId="{F21CA6C0-D9D9-447B-9E6B-1A5E95E85CA8}" dt="2023-02-10T08:55:30.352" v="3" actId="1076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Prudíková, Soňa" userId="b7382de5-6f3a-4089-a0b7-c583bf1335a1" providerId="ADAL" clId="{F21CA6C0-D9D9-447B-9E6B-1A5E95E85CA8}" dt="2023-02-10T08:55:25.721" v="2" actId="1076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Prudíková, Soňa" userId="b7382de5-6f3a-4089-a0b7-c583bf1335a1" providerId="ADAL" clId="{F21CA6C0-D9D9-447B-9E6B-1A5E95E85CA8}" dt="2023-02-10T08:55:22.785" v="1" actId="1076"/>
          <ac:spMkLst>
            <pc:docMk/>
            <pc:sldMk cId="0" sldId="258"/>
            <ac:spMk id="107" creationId="{00000000-0000-0000-0000-000000000000}"/>
          </ac:spMkLst>
        </pc:spChg>
        <pc:spChg chg="mod">
          <ac:chgData name="Prudíková, Soňa" userId="b7382de5-6f3a-4089-a0b7-c583bf1335a1" providerId="ADAL" clId="{F21CA6C0-D9D9-447B-9E6B-1A5E95E85CA8}" dt="2023-02-10T08:55:33.095" v="4" actId="1076"/>
          <ac:spMkLst>
            <pc:docMk/>
            <pc:sldMk cId="0" sldId="258"/>
            <ac:spMk id="108" creationId="{00000000-0000-0000-0000-000000000000}"/>
          </ac:spMkLst>
        </pc:spChg>
      </pc:sldChg>
      <pc:sldChg chg="modSp mod">
        <pc:chgData name="Prudíková, Soňa" userId="b7382de5-6f3a-4089-a0b7-c583bf1335a1" providerId="ADAL" clId="{F21CA6C0-D9D9-447B-9E6B-1A5E95E85CA8}" dt="2023-02-10T08:56:07.648" v="10" actId="20577"/>
        <pc:sldMkLst>
          <pc:docMk/>
          <pc:sldMk cId="0" sldId="259"/>
        </pc:sldMkLst>
        <pc:spChg chg="mod">
          <ac:chgData name="Prudíková, Soňa" userId="b7382de5-6f3a-4089-a0b7-c583bf1335a1" providerId="ADAL" clId="{F21CA6C0-D9D9-447B-9E6B-1A5E95E85CA8}" dt="2023-02-10T08:56:07.648" v="10" actId="20577"/>
          <ac:spMkLst>
            <pc:docMk/>
            <pc:sldMk cId="0" sldId="259"/>
            <ac:spMk id="12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31ac2b3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31ac2b3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e756c616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e756c616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e77fb79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e77fb79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e756c61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e756c61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31ac2b38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31ac2b38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31ac2b38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31ac2b38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31ac2b38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31ac2b38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d417f444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d417f444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31ac2b38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31ac2b38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e77fb79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e77fb79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31ac2b38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31ac2b38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31ac2b38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31ac2b38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31ac2b38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31ac2b38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-22050"/>
            <a:ext cx="7772400" cy="81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JOBS </a:t>
            </a:r>
            <a:endParaRPr sz="36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89800" y="11249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manual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959750" y="11249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office work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959750" y="18950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stressful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89800" y="18950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full-time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229700" y="11249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part-time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229700" y="18950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well-paid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229700" y="37238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repetitive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959750" y="37238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dangerous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89800" y="37238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physically demanding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229700" y="28094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administrative</a:t>
            </a: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959750" y="28094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blue-collar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89800" y="28094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badly-paid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689800" y="46382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challenging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959750" y="46382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qualified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5229700" y="46382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highly-skilled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689800" y="55526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unskilled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959750" y="55526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casual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5229700" y="55526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rewarding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689800" y="64670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voluntary 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2959750" y="64670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boring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5229700" y="64670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temporary 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689800" y="73814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creative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2959750" y="73814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tiring  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5229700" y="73814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sociable 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229700" y="81515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weird 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3035950" y="81515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dream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689800" y="81515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paper  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50325" cy="93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0" y="117875"/>
            <a:ext cx="7772400" cy="738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Describe these jobs...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235750" y="1119775"/>
            <a:ext cx="753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The job of a farmer is …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311950" y="3024775"/>
            <a:ext cx="753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The job of a doctor is …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388150" y="4929775"/>
            <a:ext cx="753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The job of a builder  is …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464350" y="6910975"/>
            <a:ext cx="753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The job of a graphic designer  is …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/>
        </p:nvSpPr>
        <p:spPr>
          <a:xfrm>
            <a:off x="19650" y="39300"/>
            <a:ext cx="7772400" cy="738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Likes and dislikes ...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314325" y="1760925"/>
            <a:ext cx="35349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making phone calls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275050" y="2391950"/>
            <a:ext cx="36111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travelling for work 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351250" y="5058950"/>
            <a:ext cx="36111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being creative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4005475" y="4128475"/>
            <a:ext cx="37521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being  creative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4170625" y="4806050"/>
            <a:ext cx="34218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helping people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427450" y="3763550"/>
            <a:ext cx="34218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dealing with the public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4108275" y="5483625"/>
            <a:ext cx="35349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meeting people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351250" y="5820950"/>
            <a:ext cx="35349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repairing things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503650" y="4449350"/>
            <a:ext cx="34218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working in a team 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4075975" y="3301850"/>
            <a:ext cx="36111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selling things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427450" y="3001550"/>
            <a:ext cx="34218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meeting people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351250" y="1172750"/>
            <a:ext cx="35349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using computers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4075975" y="2561275"/>
            <a:ext cx="34218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working alone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4075975" y="1299225"/>
            <a:ext cx="34218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working in the office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4075975" y="1930250"/>
            <a:ext cx="3421800" cy="46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working with your hands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/>
        </p:nvSpPr>
        <p:spPr>
          <a:xfrm>
            <a:off x="19650" y="58925"/>
            <a:ext cx="7772400" cy="7389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Comic Sans MS"/>
                <a:ea typeface="Comic Sans MS"/>
                <a:cs typeface="Comic Sans MS"/>
                <a:sym typeface="Comic Sans MS"/>
              </a:rPr>
              <a:t>Before they were famous </a:t>
            </a:r>
            <a:endParaRPr sz="3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8851"/>
            <a:ext cx="1792476" cy="224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675" y="1478153"/>
            <a:ext cx="1654977" cy="248424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333975" y="8526075"/>
            <a:ext cx="1792500" cy="554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a courier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2543775" y="8722525"/>
            <a:ext cx="2249700" cy="923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a private investigator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486375" y="6978975"/>
            <a:ext cx="4130400" cy="554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a door-to-door salesman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8375" y="1349281"/>
            <a:ext cx="1494105" cy="22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5775" y="4217634"/>
            <a:ext cx="1494100" cy="204329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 txBox="1"/>
          <p:nvPr/>
        </p:nvSpPr>
        <p:spPr>
          <a:xfrm>
            <a:off x="486375" y="9288075"/>
            <a:ext cx="1792500" cy="554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a waiter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5058375" y="8874925"/>
            <a:ext cx="2249700" cy="923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a subway employee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5210775" y="7503325"/>
            <a:ext cx="2249700" cy="554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a stripper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4128607"/>
            <a:ext cx="1654975" cy="231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2175" y="1617623"/>
            <a:ext cx="1654977" cy="200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59775" y="4114799"/>
            <a:ext cx="2656999" cy="26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/>
        </p:nvSpPr>
        <p:spPr>
          <a:xfrm>
            <a:off x="638775" y="7740975"/>
            <a:ext cx="4130400" cy="554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a bike messenger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0" name="Google Shape;200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95950" y="4658200"/>
            <a:ext cx="2059175" cy="26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/>
          <p:nvPr/>
        </p:nvSpPr>
        <p:spPr>
          <a:xfrm>
            <a:off x="5363175" y="8189125"/>
            <a:ext cx="2249700" cy="554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a dishwasher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/>
        </p:nvSpPr>
        <p:spPr>
          <a:xfrm>
            <a:off x="352925" y="463225"/>
            <a:ext cx="66393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5394"/>
                </a:solidFill>
              </a:rPr>
              <a:t>https://www.youtube.com/watch?v=wL3CFtW8WE0</a:t>
            </a:r>
            <a:endParaRPr sz="18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/>
        </p:nvSpPr>
        <p:spPr>
          <a:xfrm>
            <a:off x="0" y="-22050"/>
            <a:ext cx="7772400" cy="81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JOBS - applying for a job </a:t>
            </a:r>
            <a:endParaRPr sz="36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529400" y="1102900"/>
            <a:ext cx="6882000" cy="84702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for a job         job agency            advertisement        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send an application (CV+a letter of application)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have a job interview           prepare for the interview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ask questions</a:t>
            </a: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&gt; working hours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&gt; duties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&gt; salary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&gt; holidays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</a:t>
            </a: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&gt; experience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&gt; education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&gt; skills / qualification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get a job      be employed      get promoted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sign a contract           have a day or two off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go to work, do overtime, work full-time/part-time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fired/sacked - be dismissed - lose a job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unemployed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/>
        </p:nvSpPr>
        <p:spPr>
          <a:xfrm>
            <a:off x="0" y="-22050"/>
            <a:ext cx="7772400" cy="81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JOBS - CV &amp; letter of application</a:t>
            </a:r>
            <a:r>
              <a:rPr lang="en" sz="30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0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98525" y="1102900"/>
            <a:ext cx="7433400" cy="2316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 letter of application</a:t>
            </a:r>
            <a:endParaRPr sz="2400" b="1" u="sng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220575" y="3683675"/>
            <a:ext cx="7433400" cy="315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CV </a:t>
            </a:r>
            <a:endParaRPr sz="2400" b="1" u="sng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333975" y="7229475"/>
            <a:ext cx="22788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638775" y="7534275"/>
            <a:ext cx="2278800" cy="53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791175" y="7686675"/>
            <a:ext cx="2278800" cy="53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5493600" y="1012867"/>
            <a:ext cx="2278800" cy="62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reason you are writing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2897550" y="2368265"/>
            <a:ext cx="2278800" cy="62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you are interested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7712425" y="1705207"/>
            <a:ext cx="2278800" cy="53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Character traits </a:t>
            </a:r>
            <a:endParaRPr sz="1800" b="1" dirty="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333975" y="6889150"/>
            <a:ext cx="2278800" cy="53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Interests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5433625" y="2299054"/>
            <a:ext cx="2278800" cy="9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Why you think you are good for the position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0" y="2816343"/>
            <a:ext cx="2278800" cy="53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Experience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2627929" y="3057683"/>
            <a:ext cx="2278800" cy="53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Interests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4020225" y="1676302"/>
            <a:ext cx="2278800" cy="53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Skills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618750" y="1730500"/>
            <a:ext cx="2278800" cy="53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Education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457750" y="2404787"/>
            <a:ext cx="2278800" cy="53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Qualification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2278800" y="4684265"/>
            <a:ext cx="2278800" cy="53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Contact details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/>
        </p:nvSpPr>
        <p:spPr>
          <a:xfrm>
            <a:off x="154400" y="2404275"/>
            <a:ext cx="2292000" cy="50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ic Sans MS"/>
                <a:ea typeface="Comic Sans MS"/>
                <a:cs typeface="Comic Sans MS"/>
                <a:sym typeface="Comic Sans MS"/>
              </a:rPr>
              <a:t>SAYING HELLO</a:t>
            </a:r>
            <a:endParaRPr sz="2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154400" y="6087999"/>
            <a:ext cx="2292000" cy="86963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ic Sans MS"/>
                <a:ea typeface="Comic Sans MS"/>
                <a:cs typeface="Comic Sans MS"/>
                <a:sym typeface="Comic Sans MS"/>
              </a:rPr>
              <a:t>ENDING AN </a:t>
            </a:r>
            <a:r>
              <a:rPr lang="cs-CZ" sz="2000" b="1" dirty="0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" sz="2000" b="1" dirty="0">
                <a:latin typeface="Comic Sans MS"/>
                <a:ea typeface="Comic Sans MS"/>
                <a:cs typeface="Comic Sans MS"/>
                <a:sym typeface="Comic Sans MS"/>
              </a:rPr>
              <a:t>E-MAIL </a:t>
            </a:r>
            <a:endParaRPr sz="2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38901" y="8075137"/>
            <a:ext cx="2183700" cy="86963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omic Sans MS"/>
                <a:ea typeface="Comic Sans MS"/>
                <a:cs typeface="Comic Sans MS"/>
                <a:sym typeface="Comic Sans MS"/>
              </a:rPr>
              <a:t>SAYING GOODBYE </a:t>
            </a:r>
            <a:endParaRPr sz="24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154400" y="4411500"/>
            <a:ext cx="2183700" cy="61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ic Sans MS"/>
                <a:ea typeface="Comic Sans MS"/>
                <a:cs typeface="Comic Sans MS"/>
                <a:sym typeface="Comic Sans MS"/>
              </a:rPr>
              <a:t>BEGINNING AN E-MAIL</a:t>
            </a:r>
            <a:endParaRPr sz="2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2088707" y="455313"/>
            <a:ext cx="3594986" cy="860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3F3F3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FORMAL e-mails </a:t>
            </a:r>
            <a:endParaRPr sz="1800" b="1" dirty="0">
              <a:solidFill>
                <a:srgbClr val="F3F3F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2823400" y="2360200"/>
            <a:ext cx="4610100" cy="948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omic Sans MS"/>
                <a:ea typeface="Comic Sans MS"/>
                <a:cs typeface="Comic Sans MS"/>
                <a:sym typeface="Comic Sans MS"/>
              </a:rPr>
              <a:t>Dear Mr. …    Dear Mrs. …      </a:t>
            </a:r>
            <a:r>
              <a:rPr lang="cs-CZ" sz="1800" b="1" dirty="0"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lang="en" sz="1800" b="1" dirty="0">
                <a:latin typeface="Comic Sans MS"/>
                <a:ea typeface="Comic Sans MS"/>
                <a:cs typeface="Comic Sans MS"/>
                <a:sym typeface="Comic Sans MS"/>
              </a:rPr>
              <a:t>Dear Ms. </a:t>
            </a: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omic Sans MS"/>
                <a:ea typeface="Comic Sans MS"/>
                <a:cs typeface="Comic Sans MS"/>
                <a:sym typeface="Comic Sans MS"/>
              </a:rPr>
              <a:t>Dear Sir or Madam </a:t>
            </a: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2823400" y="4345400"/>
            <a:ext cx="4610100" cy="86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omic Sans MS"/>
                <a:ea typeface="Comic Sans MS"/>
                <a:cs typeface="Comic Sans MS"/>
                <a:sym typeface="Comic Sans MS"/>
              </a:rPr>
              <a:t>I am writing to (apply for ..)</a:t>
            </a:r>
            <a:endParaRPr sz="1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omic Sans MS"/>
                <a:ea typeface="Comic Sans MS"/>
                <a:cs typeface="Comic Sans MS"/>
                <a:sym typeface="Comic Sans MS"/>
              </a:rPr>
              <a:t>I am writing in response (to your advertisement) </a:t>
            </a:r>
            <a:endParaRPr sz="1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omic Sans MS"/>
                <a:ea typeface="Comic Sans MS"/>
                <a:cs typeface="Comic Sans MS"/>
                <a:sym typeface="Comic Sans MS"/>
              </a:rPr>
              <a:t>I am writing to (apologize) </a:t>
            </a:r>
            <a:endParaRPr sz="18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2779300" y="6132100"/>
            <a:ext cx="4610100" cy="948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omic Sans MS"/>
                <a:ea typeface="Comic Sans MS"/>
                <a:cs typeface="Comic Sans MS"/>
                <a:sym typeface="Comic Sans MS"/>
              </a:rPr>
              <a:t>I look forward to hearing from you soon. </a:t>
            </a: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omic Sans MS"/>
                <a:ea typeface="Comic Sans MS"/>
                <a:cs typeface="Comic Sans MS"/>
                <a:sym typeface="Comic Sans MS"/>
              </a:rPr>
              <a:t>I am looking forward to your answer. </a:t>
            </a: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omic Sans MS"/>
                <a:ea typeface="Comic Sans MS"/>
                <a:cs typeface="Comic Sans MS"/>
                <a:sym typeface="Comic Sans MS"/>
              </a:rPr>
              <a:t>Thank you for considering my application. </a:t>
            </a: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2858568" y="8125187"/>
            <a:ext cx="4610100" cy="727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omic Sans MS"/>
                <a:ea typeface="Comic Sans MS"/>
                <a:cs typeface="Comic Sans MS"/>
                <a:sym typeface="Comic Sans MS"/>
              </a:rPr>
              <a:t>Yours sincerely </a:t>
            </a: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omic Sans MS"/>
                <a:ea typeface="Comic Sans MS"/>
                <a:cs typeface="Comic Sans MS"/>
                <a:sym typeface="Comic Sans MS"/>
              </a:rPr>
              <a:t>Best regards</a:t>
            </a: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72050"/>
            <a:ext cx="7619999" cy="90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48450" cy="93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63" y="76203"/>
            <a:ext cx="6885474" cy="99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620000" cy="9542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915600"/>
            <a:ext cx="7620000" cy="804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376</Words>
  <Application>Microsoft Office PowerPoint</Application>
  <PresentationFormat>Vlastní</PresentationFormat>
  <Paragraphs>115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Comic Sans MS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Prudíková, Soňa</cp:lastModifiedBy>
  <cp:revision>1</cp:revision>
  <dcterms:modified xsi:type="dcterms:W3CDTF">2023-02-10T09:43:26Z</dcterms:modified>
</cp:coreProperties>
</file>