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438" y="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6873f9c1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6873f9c1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6873f9c1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6873f9c1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6c8bfc8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6c8bfc8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d-Y4z05A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forenglish.cz/article/2008031102-health-vocabulary-test" TargetMode="External"/><Relationship Id="rId7" Type="http://schemas.openxmlformats.org/officeDocument/2006/relationships/hyperlink" Target="https://www.flo-joe.co.uk/preliminaryenglish/vocabulary/health-treatment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o-joe.co.uk/preliminaryenglish/vocabulary/health-problems.htm" TargetMode="External"/><Relationship Id="rId5" Type="http://schemas.openxmlformats.org/officeDocument/2006/relationships/hyperlink" Target="https://www.englishtestsonline.com/health-vocabulary-test/" TargetMode="External"/><Relationship Id="rId4" Type="http://schemas.openxmlformats.org/officeDocument/2006/relationships/hyperlink" Target="https://www.english-4u.de/en/quizzes/health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5400000" flipH="1">
            <a:off x="-4808700" y="4808700"/>
            <a:ext cx="10168800" cy="551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Healthy lifestyle 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00" y="0"/>
            <a:ext cx="2472261" cy="19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900" y="3791875"/>
            <a:ext cx="1965026" cy="294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8900" y="46825"/>
            <a:ext cx="2472250" cy="130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8413" y="127275"/>
            <a:ext cx="2084560" cy="13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1424" y="1625901"/>
            <a:ext cx="2249022" cy="13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300" y="2048805"/>
            <a:ext cx="2472250" cy="164517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904500" y="7563850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active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04500" y="8278450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dangerous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576250" y="5998988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easy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455825" y="7402488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passive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237525" y="8122775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healthy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237525" y="9073950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interesting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272525" y="6926888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relaxing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992475" y="7665538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competitive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904500" y="8895350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exciting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992475" y="8481825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boring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992475" y="9157375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stressful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992475" y="5355025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unhealthy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5658200" y="5883450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hard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910338" y="6642963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busy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76750" y="1821524"/>
            <a:ext cx="1923150" cy="96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34915" y="3433906"/>
            <a:ext cx="2249024" cy="149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92925" y="3159063"/>
            <a:ext cx="249555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5224025" y="5197713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" name="Google Shape;66;p13"/>
          <p:cNvSpPr txBox="1"/>
          <p:nvPr/>
        </p:nvSpPr>
        <p:spPr>
          <a:xfrm>
            <a:off x="929462" y="6885663"/>
            <a:ext cx="1965000" cy="485400"/>
          </a:xfrm>
          <a:prstGeom prst="rect">
            <a:avLst/>
          </a:prstGeom>
          <a:solidFill>
            <a:srgbClr val="F3F3F3"/>
          </a:solidFill>
          <a:ln w="38100" cap="flat" cmpd="dbl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challenging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22050" y="22050"/>
            <a:ext cx="7772400" cy="1301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you do to keep fit/feel good? </a:t>
            </a:r>
            <a:endParaRPr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337450" y="3601400"/>
            <a:ext cx="4816500" cy="595500"/>
          </a:xfrm>
          <a:prstGeom prst="rect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your personal hacks and tricks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5602525" y="2612963"/>
            <a:ext cx="1919100" cy="595500"/>
          </a:xfrm>
          <a:prstGeom prst="rect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sport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286750" y="1440825"/>
            <a:ext cx="2470500" cy="595500"/>
          </a:xfrm>
          <a:prstGeom prst="rect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daily routine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3479125" y="1624524"/>
            <a:ext cx="3072000" cy="595500"/>
          </a:xfrm>
          <a:prstGeom prst="rect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bad/good habits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972713" y="2521100"/>
            <a:ext cx="1919100" cy="595500"/>
          </a:xfrm>
          <a:prstGeom prst="rect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activities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453175" y="2476450"/>
            <a:ext cx="1919100" cy="595500"/>
          </a:xfrm>
          <a:prstGeom prst="rect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food/drink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98525" y="4610100"/>
            <a:ext cx="7455600" cy="53160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Make sentences: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 …, I don’t, I always, never, often, sometimes...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44125" y="66175"/>
            <a:ext cx="7772400" cy="750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Okinawa secret for longevity?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19100" y="1102900"/>
            <a:ext cx="62646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Watch the video. What are some reasons people live long in Okinawa?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https://www.youtube.com/watch?v=vwd-Y4z05AE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-19650" y="-19650"/>
            <a:ext cx="7772400" cy="923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Vocabulary exercises</a:t>
            </a:r>
            <a:endParaRPr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94675" y="1512700"/>
            <a:ext cx="65418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omic Sans MS"/>
                <a:ea typeface="Comic Sans MS"/>
                <a:cs typeface="Comic Sans MS"/>
                <a:sym typeface="Comic Sans MS"/>
              </a:rPr>
              <a:t>Exercise 1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https://www.helpforenglish.cz/article/2008031102-health-vocabulary-test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92900" y="2927150"/>
            <a:ext cx="66204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omic Sans MS"/>
                <a:ea typeface="Comic Sans MS"/>
                <a:cs typeface="Comic Sans MS"/>
                <a:sym typeface="Comic Sans MS"/>
              </a:rPr>
              <a:t>Exercise 2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https://www.english-4u.de/en/quizzes/health2.htm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4;p16"/>
          <p:cNvSpPr txBox="1"/>
          <p:nvPr/>
        </p:nvSpPr>
        <p:spPr>
          <a:xfrm>
            <a:off x="491125" y="4538075"/>
            <a:ext cx="65223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omic Sans MS"/>
                <a:ea typeface="Comic Sans MS"/>
                <a:cs typeface="Comic Sans MS"/>
                <a:sym typeface="Comic Sans MS"/>
              </a:rPr>
              <a:t>Exercise 3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5"/>
              </a:rPr>
              <a:t>https://www.englishtestsonline.com/health-vocabulary-test/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91125" y="6099835"/>
            <a:ext cx="668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 err="1">
                <a:latin typeface="Comic Sans MS"/>
                <a:ea typeface="Comic Sans MS"/>
                <a:cs typeface="Comic Sans MS"/>
                <a:sym typeface="Comic Sans MS"/>
              </a:rPr>
              <a:t>Exercise</a:t>
            </a:r>
            <a:r>
              <a:rPr lang="cs-CZ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s-CZ" sz="2400" dirty="0" smtClean="0"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</a:p>
          <a:p>
            <a:pPr lvl="0"/>
            <a:r>
              <a:rPr lang="cs-CZ" sz="1600" dirty="0"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https://</a:t>
            </a:r>
            <a:r>
              <a:rPr lang="cs-CZ" sz="1600" dirty="0" smtClean="0"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www.flo-joe.co.uk/preliminaryenglish/vocabulary/health-problems.htm</a:t>
            </a:r>
            <a:endParaRPr lang="cs-CZ" sz="16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endParaRPr lang="cs-CZ"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8565" y="7637929"/>
            <a:ext cx="6394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Comic Sans MS" panose="030F0702030302020204" pitchFamily="66" charset="0"/>
              </a:rPr>
              <a:t>Exercise</a:t>
            </a:r>
            <a:r>
              <a:rPr lang="cs-CZ" sz="2400" dirty="0" smtClean="0">
                <a:latin typeface="Comic Sans MS" panose="030F0702030302020204" pitchFamily="66" charset="0"/>
              </a:rPr>
              <a:t> 4</a:t>
            </a:r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www.flo-joe.co.uk/preliminaryenglish/vocabulary/health-treatment.htm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108</Words>
  <Application>Microsoft Office PowerPoint</Application>
  <PresentationFormat>Vlastní</PresentationFormat>
  <Paragraphs>42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Comic Sans MS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Prudíková</dc:creator>
  <cp:lastModifiedBy>Prudíková</cp:lastModifiedBy>
  <cp:revision>4</cp:revision>
  <dcterms:modified xsi:type="dcterms:W3CDTF">2021-03-26T15:03:41Z</dcterms:modified>
</cp:coreProperties>
</file>