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8475" cx="75895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70">
          <p15:clr>
            <a:srgbClr val="A4A3A4"/>
          </p15:clr>
        </p15:guide>
        <p15:guide id="2" pos="23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70" orient="horz"/>
        <p:guide pos="239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3026" y="685800"/>
            <a:ext cx="2432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3026" y="685800"/>
            <a:ext cx="2432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8718" y="1548715"/>
            <a:ext cx="7071900" cy="4269600"/>
          </a:xfrm>
          <a:prstGeom prst="rect">
            <a:avLst/>
          </a:prstGeom>
        </p:spPr>
        <p:txBody>
          <a:bodyPr anchorCtr="0" anchor="b" bIns="116275" lIns="116275" spcFirstLastPara="1" rIns="116275" wrap="square" tIns="116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8711" y="5894977"/>
            <a:ext cx="7071900" cy="16485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8711" y="2300739"/>
            <a:ext cx="7071900" cy="4084200"/>
          </a:xfrm>
          <a:prstGeom prst="rect">
            <a:avLst/>
          </a:prstGeom>
        </p:spPr>
        <p:txBody>
          <a:bodyPr anchorCtr="0" anchor="b" bIns="116275" lIns="116275" spcFirstLastPara="1" rIns="116275" wrap="square" tIns="116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8711" y="6556625"/>
            <a:ext cx="7071900" cy="27057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8711" y="4473766"/>
            <a:ext cx="7071900" cy="17508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8711" y="2397147"/>
            <a:ext cx="7071900" cy="71064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8711" y="2397147"/>
            <a:ext cx="3320100" cy="71064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010895" y="2397147"/>
            <a:ext cx="3320100" cy="71064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8711" y="1155647"/>
            <a:ext cx="2330700" cy="1572000"/>
          </a:xfrm>
          <a:prstGeom prst="rect">
            <a:avLst/>
          </a:prstGeom>
        </p:spPr>
        <p:txBody>
          <a:bodyPr anchorCtr="0" anchor="b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8711" y="2890367"/>
            <a:ext cx="2330700" cy="66132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6908" y="936312"/>
            <a:ext cx="5285100" cy="85089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94763" y="-260"/>
            <a:ext cx="3794700" cy="1069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275" lIns="116275" spcFirstLastPara="1" rIns="116275" wrap="square" tIns="116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0365" y="2565003"/>
            <a:ext cx="3357600" cy="3083400"/>
          </a:xfrm>
          <a:prstGeom prst="rect">
            <a:avLst/>
          </a:prstGeom>
        </p:spPr>
        <p:txBody>
          <a:bodyPr anchorCtr="0" anchor="b" bIns="116275" lIns="116275" spcFirstLastPara="1" rIns="116275" wrap="square" tIns="116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0365" y="5830393"/>
            <a:ext cx="3357600" cy="2569200"/>
          </a:xfrm>
          <a:prstGeom prst="rect">
            <a:avLst/>
          </a:prstGeom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99788" y="1506075"/>
            <a:ext cx="3184500" cy="7685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8711" y="8799592"/>
            <a:ext cx="4978800" cy="12585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8711" y="925652"/>
            <a:ext cx="7071900" cy="1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275" lIns="116275" spcFirstLastPara="1" rIns="116275" wrap="square" tIns="1162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8711" y="2397147"/>
            <a:ext cx="7071900" cy="71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275" lIns="116275" spcFirstLastPara="1" rIns="116275" wrap="square" tIns="11627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275" lIns="116275" spcFirstLastPara="1" rIns="116275" wrap="square" tIns="116275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258825" y="221226"/>
            <a:ext cx="7006200" cy="753600"/>
          </a:xfrm>
          <a:prstGeom prst="rect">
            <a:avLst/>
          </a:prstGeom>
          <a:solidFill>
            <a:srgbClr val="E6B8AF"/>
          </a:solidFill>
        </p:spPr>
        <p:txBody>
          <a:bodyPr anchorCtr="0" anchor="t" bIns="116275" lIns="116275" spcFirstLastPara="1" rIns="116275" wrap="square" tIns="11627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Complaints </a:t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58825" y="1967350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There is … missing </a:t>
            </a:r>
            <a:endParaRPr sz="1500"/>
          </a:p>
        </p:txBody>
      </p:sp>
      <p:sp>
        <p:nvSpPr>
          <p:cNvPr id="56" name="Google Shape;56;p13"/>
          <p:cNvSpPr txBox="1"/>
          <p:nvPr/>
        </p:nvSpPr>
        <p:spPr>
          <a:xfrm>
            <a:off x="258825" y="60104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must ask for </a:t>
            </a:r>
            <a:endParaRPr sz="1500"/>
          </a:p>
        </p:txBody>
      </p:sp>
      <p:sp>
        <p:nvSpPr>
          <p:cNvPr id="57" name="Google Shape;57;p13"/>
          <p:cNvSpPr txBox="1"/>
          <p:nvPr/>
        </p:nvSpPr>
        <p:spPr>
          <a:xfrm>
            <a:off x="2603400" y="614237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would </a:t>
            </a:r>
            <a:r>
              <a:rPr lang="en" sz="1500"/>
              <a:t>appreciate</a:t>
            </a:r>
            <a:r>
              <a:rPr lang="en" sz="1500"/>
              <a:t> if </a:t>
            </a:r>
            <a:endParaRPr sz="1500"/>
          </a:p>
        </p:txBody>
      </p:sp>
      <p:sp>
        <p:nvSpPr>
          <p:cNvPr id="58" name="Google Shape;58;p13"/>
          <p:cNvSpPr txBox="1"/>
          <p:nvPr/>
        </p:nvSpPr>
        <p:spPr>
          <a:xfrm>
            <a:off x="4471875" y="4701413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To begin with </a:t>
            </a:r>
            <a:endParaRPr sz="1500"/>
          </a:p>
        </p:txBody>
      </p:sp>
      <p:sp>
        <p:nvSpPr>
          <p:cNvPr id="59" name="Google Shape;59;p13"/>
          <p:cNvSpPr txBox="1"/>
          <p:nvPr/>
        </p:nvSpPr>
        <p:spPr>
          <a:xfrm>
            <a:off x="4947975" y="13350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expect you to </a:t>
            </a:r>
            <a:endParaRPr sz="1500"/>
          </a:p>
        </p:txBody>
      </p:sp>
      <p:sp>
        <p:nvSpPr>
          <p:cNvPr id="60" name="Google Shape;60;p13"/>
          <p:cNvSpPr txBox="1"/>
          <p:nvPr/>
        </p:nvSpPr>
        <p:spPr>
          <a:xfrm>
            <a:off x="258825" y="5421898"/>
            <a:ext cx="45009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There seems to be something wrong with </a:t>
            </a:r>
            <a:endParaRPr sz="1500"/>
          </a:p>
        </p:txBody>
      </p:sp>
      <p:sp>
        <p:nvSpPr>
          <p:cNvPr id="61" name="Google Shape;61;p13"/>
          <p:cNvSpPr txBox="1"/>
          <p:nvPr/>
        </p:nvSpPr>
        <p:spPr>
          <a:xfrm>
            <a:off x="4947975" y="39809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However</a:t>
            </a:r>
            <a:endParaRPr sz="1500"/>
          </a:p>
        </p:txBody>
      </p:sp>
      <p:sp>
        <p:nvSpPr>
          <p:cNvPr id="62" name="Google Shape;62;p13"/>
          <p:cNvSpPr txBox="1"/>
          <p:nvPr/>
        </p:nvSpPr>
        <p:spPr>
          <a:xfrm>
            <a:off x="2603400" y="39809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Furthermore </a:t>
            </a:r>
            <a:endParaRPr sz="1500"/>
          </a:p>
        </p:txBody>
      </p:sp>
      <p:sp>
        <p:nvSpPr>
          <p:cNvPr id="63" name="Google Shape;63;p13"/>
          <p:cNvSpPr txBox="1"/>
          <p:nvPr/>
        </p:nvSpPr>
        <p:spPr>
          <a:xfrm>
            <a:off x="258825" y="39258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Secondly </a:t>
            </a:r>
            <a:endParaRPr sz="1500"/>
          </a:p>
        </p:txBody>
      </p:sp>
      <p:sp>
        <p:nvSpPr>
          <p:cNvPr id="64" name="Google Shape;64;p13"/>
          <p:cNvSpPr txBox="1"/>
          <p:nvPr/>
        </p:nvSpPr>
        <p:spPr>
          <a:xfrm>
            <a:off x="2603400" y="32493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Firstly </a:t>
            </a:r>
            <a:endParaRPr sz="1500"/>
          </a:p>
        </p:txBody>
      </p:sp>
      <p:sp>
        <p:nvSpPr>
          <p:cNvPr id="65" name="Google Shape;65;p13"/>
          <p:cNvSpPr txBox="1"/>
          <p:nvPr/>
        </p:nvSpPr>
        <p:spPr>
          <a:xfrm>
            <a:off x="258825" y="2706625"/>
            <a:ext cx="3527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would like to complain about </a:t>
            </a:r>
            <a:endParaRPr sz="1500"/>
          </a:p>
        </p:txBody>
      </p:sp>
      <p:sp>
        <p:nvSpPr>
          <p:cNvPr id="66" name="Google Shape;66;p13"/>
          <p:cNvSpPr txBox="1"/>
          <p:nvPr/>
        </p:nvSpPr>
        <p:spPr>
          <a:xfrm>
            <a:off x="4173675" y="2611225"/>
            <a:ext cx="27528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am writing to complain about </a:t>
            </a:r>
            <a:endParaRPr sz="1500"/>
          </a:p>
        </p:txBody>
      </p:sp>
      <p:sp>
        <p:nvSpPr>
          <p:cNvPr id="67" name="Google Shape;67;p13"/>
          <p:cNvSpPr txBox="1"/>
          <p:nvPr/>
        </p:nvSpPr>
        <p:spPr>
          <a:xfrm>
            <a:off x="258825" y="33162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am writing to </a:t>
            </a:r>
            <a:endParaRPr sz="1500"/>
          </a:p>
        </p:txBody>
      </p:sp>
      <p:sp>
        <p:nvSpPr>
          <p:cNvPr id="68" name="Google Shape;68;p13"/>
          <p:cNvSpPr txBox="1"/>
          <p:nvPr/>
        </p:nvSpPr>
        <p:spPr>
          <a:xfrm>
            <a:off x="2603400" y="13350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There is too much (of)</a:t>
            </a:r>
            <a:endParaRPr sz="1500"/>
          </a:p>
        </p:txBody>
      </p:sp>
      <p:sp>
        <p:nvSpPr>
          <p:cNvPr id="69" name="Google Shape;69;p13"/>
          <p:cNvSpPr txBox="1"/>
          <p:nvPr/>
        </p:nvSpPr>
        <p:spPr>
          <a:xfrm>
            <a:off x="5108625" y="33162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There isn’t enough …</a:t>
            </a:r>
            <a:endParaRPr sz="1500"/>
          </a:p>
        </p:txBody>
      </p:sp>
      <p:sp>
        <p:nvSpPr>
          <p:cNvPr id="70" name="Google Shape;70;p13"/>
          <p:cNvSpPr txBox="1"/>
          <p:nvPr/>
        </p:nvSpPr>
        <p:spPr>
          <a:xfrm>
            <a:off x="258825" y="4833375"/>
            <a:ext cx="36360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look forward to hearing from you soon</a:t>
            </a:r>
            <a:endParaRPr sz="1500"/>
          </a:p>
        </p:txBody>
      </p:sp>
      <p:sp>
        <p:nvSpPr>
          <p:cNvPr id="71" name="Google Shape;71;p13"/>
          <p:cNvSpPr txBox="1"/>
          <p:nvPr/>
        </p:nvSpPr>
        <p:spPr>
          <a:xfrm>
            <a:off x="2845950" y="19731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Best regards </a:t>
            </a:r>
            <a:endParaRPr sz="1500"/>
          </a:p>
        </p:txBody>
      </p:sp>
      <p:sp>
        <p:nvSpPr>
          <p:cNvPr id="72" name="Google Shape;72;p13"/>
          <p:cNvSpPr txBox="1"/>
          <p:nvPr/>
        </p:nvSpPr>
        <p:spPr>
          <a:xfrm>
            <a:off x="258825" y="1335025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Dear Sir or Madam</a:t>
            </a:r>
            <a:endParaRPr sz="1500"/>
          </a:p>
        </p:txBody>
      </p:sp>
      <p:sp>
        <p:nvSpPr>
          <p:cNvPr id="73" name="Google Shape;73;p13"/>
          <p:cNvSpPr txBox="1"/>
          <p:nvPr/>
        </p:nvSpPr>
        <p:spPr>
          <a:xfrm>
            <a:off x="4947975" y="5837400"/>
            <a:ext cx="2156400" cy="415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hope you will 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