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2438" y="5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CC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22050" y="66175"/>
            <a:ext cx="7772400" cy="7278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FORMAL </a:t>
            </a:r>
            <a:r>
              <a:rPr lang="en" sz="3000" b="1" dirty="0" smtClean="0">
                <a:solidFill>
                  <a:srgbClr val="FFFF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E-MAILS</a:t>
            </a:r>
            <a:endParaRPr sz="3000" b="1" dirty="0">
              <a:solidFill>
                <a:srgbClr val="FFFF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54400" y="2404275"/>
            <a:ext cx="2292000" cy="507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SAYING HELLO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54400" y="6088000"/>
            <a:ext cx="2183700" cy="507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ENDING AN E-MAIL</a:t>
            </a:r>
            <a:r>
              <a:rPr lang="en" sz="2400" b="1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24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4400" y="7654100"/>
            <a:ext cx="2183700" cy="3969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SAYING GOODBYE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54400" y="4411500"/>
            <a:ext cx="2183700" cy="617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BEGINNING AN E-MAIL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823400" y="2360200"/>
            <a:ext cx="4610100" cy="9486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Dear Mr. …    Dear Mrs. …      Dear Ms.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Dear Sir or Madam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823400" y="4345400"/>
            <a:ext cx="4610100" cy="860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I am writing to (apply for ..)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I am writing in response (to your advertisement)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I am writing to (apologize)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779300" y="6132100"/>
            <a:ext cx="4610100" cy="948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I am looking forward to hearing from you soon.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I am looking forward to your answer.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Thank you for considering my application.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2823400" y="7587925"/>
            <a:ext cx="4610100" cy="7278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Yours sincerely 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Comic Sans MS"/>
                <a:ea typeface="Comic Sans MS"/>
                <a:cs typeface="Comic Sans MS"/>
                <a:sym typeface="Comic Sans MS"/>
              </a:rPr>
              <a:t>Best regards</a:t>
            </a:r>
            <a:endParaRPr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Vlastní</PresentationFormat>
  <Paragraphs>16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Simple Light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Prudíková</dc:creator>
  <cp:lastModifiedBy>Prudíková</cp:lastModifiedBy>
  <cp:revision>2</cp:revision>
  <dcterms:modified xsi:type="dcterms:W3CDTF">2020-11-23T16:26:17Z</dcterms:modified>
</cp:coreProperties>
</file>