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89838" cy="106981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70">
          <p15:clr>
            <a:srgbClr val="747775"/>
          </p15:clr>
        </p15:guide>
        <p15:guide id="2" pos="239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2074" y="43"/>
      </p:cViewPr>
      <p:guideLst>
        <p:guide orient="horz" pos="3370"/>
        <p:guide pos="23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30abcf451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30abcf4517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30abcf4517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30abcf4517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31156a389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31156a389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31156a389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31156a389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32f1e3ef7f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32f1e3ef7f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32f1e3ef7f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3026" y="685800"/>
            <a:ext cx="243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32f1e3ef7f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8718" y="1548715"/>
            <a:ext cx="7071900" cy="4269600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8711" y="5894977"/>
            <a:ext cx="7071900" cy="16485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8711" y="2300739"/>
            <a:ext cx="7071900" cy="4084200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8711" y="6556625"/>
            <a:ext cx="7071900" cy="27057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8711" y="4473766"/>
            <a:ext cx="7071900" cy="17508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1900" cy="71064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3320100" cy="71064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010895" y="2397147"/>
            <a:ext cx="3320100" cy="71064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8711" y="1155647"/>
            <a:ext cx="2330700" cy="1572000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8711" y="2890367"/>
            <a:ext cx="2330700" cy="66132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6908" y="936312"/>
            <a:ext cx="5285100" cy="85089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94763" y="-260"/>
            <a:ext cx="3794700" cy="1069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275" tIns="116275" rIns="116275" bIns="116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0365" y="2565003"/>
            <a:ext cx="3357600" cy="3083400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0365" y="5830393"/>
            <a:ext cx="3357600" cy="2569200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99788" y="1506075"/>
            <a:ext cx="3184500" cy="7685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8711" y="8799592"/>
            <a:ext cx="4978800" cy="12585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1900" cy="7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116275" tIns="116275" rIns="116275" bIns="11627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STORY</a:t>
            </a:r>
            <a:endParaRPr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05750" y="1277225"/>
            <a:ext cx="2432400" cy="5694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Title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05750" y="4084775"/>
            <a:ext cx="2432400" cy="5694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976075" y="6344975"/>
            <a:ext cx="3071700" cy="9543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main event - plot (Body)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976075" y="4000925"/>
            <a:ext cx="3071700" cy="1723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before the main event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976075" y="7610825"/>
            <a:ext cx="3071700" cy="1723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after the main event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05750" y="2372225"/>
            <a:ext cx="2432400" cy="5694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Outline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528000" y="1277225"/>
            <a:ext cx="2813100" cy="5694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Characters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528000" y="2179775"/>
            <a:ext cx="3071700" cy="9543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Plot/story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happened?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116275" tIns="116275" rIns="116275" bIns="11627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STORY</a:t>
            </a:r>
            <a:endParaRPr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51250" y="1327475"/>
            <a:ext cx="7487100" cy="44175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TENSES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      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 broke my leg.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continuous   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 broke my leg when I was walking down the street (last summer, afternoon….)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perfect  </a:t>
            </a: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Before I broke my leg I had met my friend Peter.</a:t>
            </a: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1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205750" y="6142175"/>
            <a:ext cx="7232100" cy="13392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Time expressions: </a:t>
            </a:r>
            <a:r>
              <a:rPr lang="en" sz="2500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One day, last year, a moment later, after a while, three hours later, the next day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129550" y="7894775"/>
            <a:ext cx="7232100" cy="5694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66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When, suddenly, first, then, in the end</a:t>
            </a:r>
            <a:endParaRPr sz="2500">
              <a:solidFill>
                <a:srgbClr val="6666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A2C4C9"/>
          </a:solidFill>
        </p:spPr>
        <p:txBody>
          <a:bodyPr spcFirstLastPara="1" wrap="square" lIns="116275" tIns="116275" rIns="116275" bIns="116275" anchor="t" anchorCtr="0">
            <a:normAutofit fontScale="85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A letter of complaint</a:t>
            </a:r>
            <a:endParaRPr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1575250" y="1098875"/>
            <a:ext cx="5676900" cy="13392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Formal language: 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Dear Sir or Madam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Dear Mr./Ms. Smith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1575250" y="2644900"/>
            <a:ext cx="5715900" cy="13392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are you writing? 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am writing to complain about … Basic information about the problem. 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1614400" y="4233075"/>
            <a:ext cx="5676900" cy="17238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Details of your complaint: 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Firstly, 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Secondly, … Moreover, … 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Finally… 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1614400" y="6214275"/>
            <a:ext cx="5540100" cy="21087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Suggestions: 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think you should 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would appreciate if you 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want my money back 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expect you to 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1701527" y="8527025"/>
            <a:ext cx="5453100" cy="17238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Closing paragraph: 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hope you will resolve the situation…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Best regards/Yours faithfully</a:t>
            </a:r>
            <a:endParaRPr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1"/>
          </p:nvPr>
        </p:nvSpPr>
        <p:spPr>
          <a:xfrm rot="-5400000">
            <a:off x="-1099850" y="5104525"/>
            <a:ext cx="3922500" cy="761100"/>
          </a:xfrm>
          <a:prstGeom prst="rect">
            <a:avLst/>
          </a:prstGeom>
          <a:solidFill>
            <a:srgbClr val="A2C4C9"/>
          </a:solidFill>
        </p:spPr>
        <p:txBody>
          <a:bodyPr spcFirstLastPara="1" wrap="square" lIns="116275" tIns="116275" rIns="116275" bIns="116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PARAGRAPHS!!!</a:t>
            </a:r>
            <a:endParaRPr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3C78D8"/>
          </a:solidFill>
        </p:spPr>
        <p:txBody>
          <a:bodyPr spcFirstLastPara="1" wrap="square" lIns="116275" tIns="116275" rIns="116275" bIns="116275" anchor="t" anchorCtr="0">
            <a:normAutofit fontScale="85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FC5E8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An application letter </a:t>
            </a:r>
            <a:endParaRPr b="1">
              <a:solidFill>
                <a:srgbClr val="9FC5E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1166725" y="1098875"/>
            <a:ext cx="6325200" cy="1339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Formal language: </a:t>
            </a:r>
            <a:endParaRPr sz="2500" b="1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Dear Sir or Madam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Dear Mr./Ms. Smith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1080600" y="2644900"/>
            <a:ext cx="6508800" cy="17238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are you writing? </a:t>
            </a:r>
            <a:endParaRPr sz="2500" b="1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I am writing to apply for the position of a … 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I saw your advertisement on the Internet 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1080600" y="4575525"/>
            <a:ext cx="6414900" cy="17238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Basic info, your interests, strong (and weak) points </a:t>
            </a:r>
            <a:endParaRPr sz="2500" b="1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Age, schools you studied, interests, character traits 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1024750" y="6623675"/>
            <a:ext cx="6414900" cy="1339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you think you are the right person for the position </a:t>
            </a:r>
            <a:endParaRPr sz="2500" b="1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Work experience, skills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1069600" y="8106400"/>
            <a:ext cx="6325200" cy="24936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Closing paragraph: </a:t>
            </a:r>
            <a:endParaRPr sz="2500" b="1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I look forward to hearing from you soon…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Thank you, for considering my application. I have enclosed my CV and contact details with this letter. 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D85C6"/>
                </a:solidFill>
                <a:latin typeface="Comic Sans MS"/>
                <a:ea typeface="Comic Sans MS"/>
                <a:cs typeface="Comic Sans MS"/>
                <a:sym typeface="Comic Sans MS"/>
              </a:rPr>
              <a:t>Best regards/Yours faithfully/sincerely</a:t>
            </a:r>
            <a:endParaRPr sz="2500">
              <a:solidFill>
                <a:srgbClr val="3D85C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2" name="Google Shape;92;p16"/>
          <p:cNvSpPr txBox="1">
            <a:spLocks noGrp="1"/>
          </p:cNvSpPr>
          <p:nvPr>
            <p:ph type="subTitle" idx="1"/>
          </p:nvPr>
        </p:nvSpPr>
        <p:spPr>
          <a:xfrm rot="-5399474">
            <a:off x="-1469755" y="4570700"/>
            <a:ext cx="3922500" cy="761100"/>
          </a:xfrm>
          <a:prstGeom prst="rect">
            <a:avLst/>
          </a:prstGeom>
          <a:solidFill>
            <a:srgbClr val="6D9EEB"/>
          </a:solidFill>
        </p:spPr>
        <p:txBody>
          <a:bodyPr spcFirstLastPara="1" wrap="square" lIns="116275" tIns="116275" rIns="116275" bIns="116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C9DAF8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PARAGRAPHS!!!</a:t>
            </a:r>
            <a:endParaRPr b="1">
              <a:solidFill>
                <a:srgbClr val="C9DAF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116275" tIns="116275" rIns="116275" bIns="11627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FC5E8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Descriptive essay</a:t>
            </a:r>
            <a:endParaRPr b="1">
              <a:solidFill>
                <a:srgbClr val="9FC5E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1017825" y="1105438"/>
            <a:ext cx="6325200" cy="2878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Basic information: 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and where is it?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Function…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“My school is a place where…”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“It is a …”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“It is surrounded by …”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926025" y="4145000"/>
            <a:ext cx="6461700" cy="4802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Appearance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does it look like? What is there?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Size, color, material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ADJECTIVES - NOT JUST       GOOD/BAD/BIG/SMALL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It is…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It looks like…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There is/are a/some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There isn’t/aren’t any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walls are …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949425" y="8958425"/>
            <a:ext cx="6414900" cy="1339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Closing paragraph 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Summary of all main points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Statement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1" name="Google Shape;101;p17"/>
          <p:cNvSpPr txBox="1">
            <a:spLocks noGrp="1"/>
          </p:cNvSpPr>
          <p:nvPr>
            <p:ph type="subTitle" idx="1"/>
          </p:nvPr>
        </p:nvSpPr>
        <p:spPr>
          <a:xfrm rot="-5399474">
            <a:off x="-1469755" y="4570700"/>
            <a:ext cx="3922500" cy="7611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116275" tIns="116275" rIns="116275" bIns="116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PARAGRAPHS!!!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45818E"/>
          </a:solidFill>
        </p:spPr>
        <p:txBody>
          <a:bodyPr spcFirstLastPara="1" wrap="square" lIns="116275" tIns="116275" rIns="116275" bIns="11627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FC5E8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Movie review</a:t>
            </a:r>
            <a:endParaRPr b="1">
              <a:solidFill>
                <a:srgbClr val="9FC5E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1017825" y="2569188"/>
            <a:ext cx="6325200" cy="2108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Basic information: </a:t>
            </a:r>
            <a:endParaRPr sz="2500" b="1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Genre, director, based on a book?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“It is a romantic comedy directed by …”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“It is a film adaptation of a novel by J.K. Rowling”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8" name="Google Shape;108;p18"/>
          <p:cNvSpPr txBox="1"/>
          <p:nvPr/>
        </p:nvSpPr>
        <p:spPr>
          <a:xfrm>
            <a:off x="926025" y="4893250"/>
            <a:ext cx="6508800" cy="1723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Setting </a:t>
            </a:r>
            <a:endParaRPr sz="2500" b="1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 and when it takes place?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“The film is set in 18th century England”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“The story takes place in Paris”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972975" y="7084700"/>
            <a:ext cx="6414900" cy="24936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stars in it?</a:t>
            </a:r>
            <a:endParaRPr sz="2500" b="1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Lenoardo di Caprio and Kate Winslet are in it. The movie stars Emma Watson as Hermiona and Daniel Radcliffe as Harry.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Emma Watson plays the role of Hermiona and Daniel Radcliff plays Harry. </a:t>
            </a: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1"/>
          </p:nvPr>
        </p:nvSpPr>
        <p:spPr>
          <a:xfrm rot="-5399474">
            <a:off x="-1469755" y="4477275"/>
            <a:ext cx="3922500" cy="761100"/>
          </a:xfrm>
          <a:prstGeom prst="rect">
            <a:avLst/>
          </a:prstGeom>
          <a:solidFill>
            <a:srgbClr val="45818E"/>
          </a:solidFill>
        </p:spPr>
        <p:txBody>
          <a:bodyPr spcFirstLastPara="1" wrap="square" lIns="116275" tIns="116275" rIns="116275" bIns="116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PARAGRAPHS!!!</a:t>
            </a:r>
            <a:endParaRPr b="1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872350" y="1365588"/>
            <a:ext cx="6414900" cy="95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TITLE</a:t>
            </a:r>
            <a:endParaRPr sz="2500" b="1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subTitle" idx="1"/>
          </p:nvPr>
        </p:nvSpPr>
        <p:spPr>
          <a:xfrm>
            <a:off x="100" y="49775"/>
            <a:ext cx="7589400" cy="894300"/>
          </a:xfrm>
          <a:prstGeom prst="rect">
            <a:avLst/>
          </a:prstGeom>
          <a:solidFill>
            <a:srgbClr val="45818E"/>
          </a:solidFill>
        </p:spPr>
        <p:txBody>
          <a:bodyPr spcFirstLastPara="1" wrap="square" lIns="116275" tIns="116275" rIns="116275" bIns="11627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FC5E8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Writing essays: Movie review</a:t>
            </a:r>
            <a:endParaRPr b="1">
              <a:solidFill>
                <a:srgbClr val="9FC5E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 rot="-5399474">
            <a:off x="-1469755" y="4570700"/>
            <a:ext cx="3922500" cy="761100"/>
          </a:xfrm>
          <a:prstGeom prst="rect">
            <a:avLst/>
          </a:prstGeom>
          <a:solidFill>
            <a:srgbClr val="45818E"/>
          </a:solidFill>
        </p:spPr>
        <p:txBody>
          <a:bodyPr spcFirstLastPara="1" wrap="square" lIns="116275" tIns="116275" rIns="116275" bIns="116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PARAGRAPHS!!</a:t>
            </a:r>
            <a:r>
              <a:rPr lang="en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!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1039275" y="1688100"/>
            <a:ext cx="6414900" cy="1723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is it about?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“It is about young people who study to become wizards.” “It is about two young people who fall in love.” In the end …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1039275" y="3754075"/>
            <a:ext cx="6414900" cy="2108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you like/dislike?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I liked/disliked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Special effects, costumes, lights, soundtrack, acting, the main characters, the plot … 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1039275" y="6204950"/>
            <a:ext cx="6414900" cy="24936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is this film for?</a:t>
            </a:r>
            <a:endParaRPr sz="2500" b="1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3C78D8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“I recommend this movie for everyone who loves …” “I think it is a nice movie for a family afternoon” “People in love will appreciate this movie” “I think this is an ideal film for people who like…”</a:t>
            </a:r>
            <a:endParaRPr sz="2500">
              <a:solidFill>
                <a:srgbClr val="3C78D8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</Words>
  <Application>Microsoft Office PowerPoint</Application>
  <PresentationFormat>Vlastní</PresentationFormat>
  <Paragraphs>103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Comic Sans MS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Prudíková, Soňa</dc:creator>
  <cp:lastModifiedBy>Prudíková, Soňa</cp:lastModifiedBy>
  <cp:revision>1</cp:revision>
  <dcterms:modified xsi:type="dcterms:W3CDTF">2023-11-16T09:48:32Z</dcterms:modified>
</cp:coreProperties>
</file>